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818" r:id="rId1"/>
    <p:sldMasterId id="2147483810" r:id="rId2"/>
  </p:sldMasterIdLst>
  <p:notesMasterIdLst>
    <p:notesMasterId r:id="rId16"/>
  </p:notesMasterIdLst>
  <p:handoutMasterIdLst>
    <p:handoutMasterId r:id="rId17"/>
  </p:handoutMasterIdLst>
  <p:sldIdLst>
    <p:sldId id="2076137946" r:id="rId3"/>
    <p:sldId id="2076137982" r:id="rId4"/>
    <p:sldId id="2076137985" r:id="rId5"/>
    <p:sldId id="2076137984" r:id="rId6"/>
    <p:sldId id="2076137990" r:id="rId7"/>
    <p:sldId id="2076137987" r:id="rId8"/>
    <p:sldId id="2076137991" r:id="rId9"/>
    <p:sldId id="2076137993" r:id="rId10"/>
    <p:sldId id="2076137994" r:id="rId11"/>
    <p:sldId id="2076137995" r:id="rId12"/>
    <p:sldId id="2076137992" r:id="rId13"/>
    <p:sldId id="2076137986" r:id="rId14"/>
    <p:sldId id="2076137988" r:id="rId15"/>
  </p:sldIdLst>
  <p:sldSz cx="12192000" cy="6858000"/>
  <p:notesSz cx="6807200" cy="9939338"/>
  <p:defaultTextStyle>
    <a:defPPr>
      <a:defRPr lang="ja-JP"/>
    </a:defPPr>
    <a:lvl1pPr marL="0" algn="l" defTabSz="1089325" rtl="0" eaLnBrk="1" latinLnBrk="0" hangingPunct="1">
      <a:defRPr kumimoji="1" sz="2100" kern="1200">
        <a:solidFill>
          <a:schemeClr val="tx1"/>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074A"/>
    <a:srgbClr val="F5AB00"/>
    <a:srgbClr val="003366"/>
    <a:srgbClr val="F7931E"/>
    <a:srgbClr val="BD1C00"/>
    <a:srgbClr val="ED7D31"/>
    <a:srgbClr val="70AD47"/>
    <a:srgbClr val="CC0000"/>
    <a:srgbClr val="5B9BD5"/>
    <a:srgbClr val="2CA0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768FEC-7AC3-481D-892C-885AC066D4D9}" v="5" dt="2023-11-22T06:19:28.10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95" autoAdjust="0"/>
  </p:normalViewPr>
  <p:slideViewPr>
    <p:cSldViewPr snapToGrid="0">
      <p:cViewPr varScale="1">
        <p:scale>
          <a:sx n="114" d="100"/>
          <a:sy n="114" d="100"/>
        </p:scale>
        <p:origin x="438"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B4908AEB-D49B-4AEC-A2E3-3ABD36CF5067}"/>
              </a:ext>
            </a:extLst>
          </p:cNvPr>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6EB45431-DC2D-4A87-A94D-EA8F8B966F15}"/>
              </a:ext>
            </a:extLst>
          </p:cNvPr>
          <p:cNvSpPr>
            <a:spLocks noGrp="1"/>
          </p:cNvSpPr>
          <p:nvPr>
            <p:ph type="dt" sz="quarter" idx="1"/>
          </p:nvPr>
        </p:nvSpPr>
        <p:spPr>
          <a:xfrm>
            <a:off x="3856038" y="0"/>
            <a:ext cx="2949575" cy="498475"/>
          </a:xfrm>
          <a:prstGeom prst="rect">
            <a:avLst/>
          </a:prstGeom>
        </p:spPr>
        <p:txBody>
          <a:bodyPr vert="horz" lIns="91440" tIns="45720" rIns="91440" bIns="45720" rtlCol="0"/>
          <a:lstStyle>
            <a:lvl1pPr algn="r">
              <a:defRPr sz="1200"/>
            </a:lvl1pPr>
          </a:lstStyle>
          <a:p>
            <a:fld id="{0B96279E-63BB-491D-8500-BC54A510801D}" type="datetimeFigureOut">
              <a:rPr kumimoji="1" lang="ja-JP" altLang="en-US" smtClean="0"/>
              <a:t>2023/11/22</a:t>
            </a:fld>
            <a:endParaRPr kumimoji="1" lang="ja-JP" altLang="en-US"/>
          </a:p>
        </p:txBody>
      </p:sp>
      <p:sp>
        <p:nvSpPr>
          <p:cNvPr id="4" name="フッター プレースホルダー 3">
            <a:extLst>
              <a:ext uri="{FF2B5EF4-FFF2-40B4-BE49-F238E27FC236}">
                <a16:creationId xmlns:a16="http://schemas.microsoft.com/office/drawing/2014/main" id="{CC6DD782-D450-4F5C-A761-D94FEA4F822A}"/>
              </a:ext>
            </a:extLst>
          </p:cNvPr>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0BE1274-76CF-4817-973A-524EC25C4F8C}"/>
              </a:ext>
            </a:extLst>
          </p:cNvPr>
          <p:cNvSpPr>
            <a:spLocks noGrp="1"/>
          </p:cNvSpPr>
          <p:nvPr>
            <p:ph type="sldNum" sz="quarter" idx="3"/>
          </p:nvPr>
        </p:nvSpPr>
        <p:spPr>
          <a:xfrm>
            <a:off x="3856038" y="9440863"/>
            <a:ext cx="2949575" cy="498475"/>
          </a:xfrm>
          <a:prstGeom prst="rect">
            <a:avLst/>
          </a:prstGeom>
        </p:spPr>
        <p:txBody>
          <a:bodyPr vert="horz" lIns="91440" tIns="45720" rIns="91440" bIns="45720" rtlCol="0" anchor="b"/>
          <a:lstStyle>
            <a:lvl1pPr algn="r">
              <a:defRPr sz="1200"/>
            </a:lvl1pPr>
          </a:lstStyle>
          <a:p>
            <a:fld id="{15ACB28D-066B-43B0-AA27-B71D529782E9}" type="slidenum">
              <a:rPr kumimoji="1" lang="ja-JP" altLang="en-US" smtClean="0"/>
              <a:t>‹#›</a:t>
            </a:fld>
            <a:endParaRPr kumimoji="1" lang="ja-JP" altLang="en-US"/>
          </a:p>
        </p:txBody>
      </p:sp>
    </p:spTree>
    <p:extLst>
      <p:ext uri="{BB962C8B-B14F-4D97-AF65-F5344CB8AC3E}">
        <p14:creationId xmlns:p14="http://schemas.microsoft.com/office/powerpoint/2010/main" val="17213303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58D278E-E75B-4DDB-82EB-892A2EFD3D54}" type="datetimeFigureOut">
              <a:rPr kumimoji="1" lang="ja-JP" altLang="en-US" smtClean="0"/>
              <a:t>2023/11/22</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782E24C-DAD5-4C2E-8E1B-8C5C53704111}" type="slidenum">
              <a:rPr kumimoji="1" lang="ja-JP" altLang="en-US" smtClean="0"/>
              <a:t>‹#›</a:t>
            </a:fld>
            <a:endParaRPr kumimoji="1" lang="ja-JP" altLang="en-US"/>
          </a:p>
        </p:txBody>
      </p:sp>
    </p:spTree>
    <p:extLst>
      <p:ext uri="{BB962C8B-B14F-4D97-AF65-F5344CB8AC3E}">
        <p14:creationId xmlns:p14="http://schemas.microsoft.com/office/powerpoint/2010/main" val="3227101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0</a:t>
            </a:fld>
            <a:endParaRPr kumimoji="1" lang="ja-JP" altLang="en-US"/>
          </a:p>
        </p:txBody>
      </p:sp>
    </p:spTree>
    <p:extLst>
      <p:ext uri="{BB962C8B-B14F-4D97-AF65-F5344CB8AC3E}">
        <p14:creationId xmlns:p14="http://schemas.microsoft.com/office/powerpoint/2010/main" val="258333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10</a:t>
            </a:fld>
            <a:endParaRPr kumimoji="1" lang="ja-JP" altLang="en-US"/>
          </a:p>
        </p:txBody>
      </p:sp>
    </p:spTree>
    <p:extLst>
      <p:ext uri="{BB962C8B-B14F-4D97-AF65-F5344CB8AC3E}">
        <p14:creationId xmlns:p14="http://schemas.microsoft.com/office/powerpoint/2010/main" val="4279662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11</a:t>
            </a:fld>
            <a:endParaRPr kumimoji="1" lang="ja-JP" altLang="en-US"/>
          </a:p>
        </p:txBody>
      </p:sp>
    </p:spTree>
    <p:extLst>
      <p:ext uri="{BB962C8B-B14F-4D97-AF65-F5344CB8AC3E}">
        <p14:creationId xmlns:p14="http://schemas.microsoft.com/office/powerpoint/2010/main" val="1726137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12</a:t>
            </a:fld>
            <a:endParaRPr kumimoji="1" lang="ja-JP" altLang="en-US"/>
          </a:p>
        </p:txBody>
      </p:sp>
    </p:spTree>
    <p:extLst>
      <p:ext uri="{BB962C8B-B14F-4D97-AF65-F5344CB8AC3E}">
        <p14:creationId xmlns:p14="http://schemas.microsoft.com/office/powerpoint/2010/main" val="313467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2</a:t>
            </a:fld>
            <a:endParaRPr kumimoji="1" lang="ja-JP" altLang="en-US"/>
          </a:p>
        </p:txBody>
      </p:sp>
    </p:spTree>
    <p:extLst>
      <p:ext uri="{BB962C8B-B14F-4D97-AF65-F5344CB8AC3E}">
        <p14:creationId xmlns:p14="http://schemas.microsoft.com/office/powerpoint/2010/main" val="79062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3</a:t>
            </a:fld>
            <a:endParaRPr kumimoji="1" lang="ja-JP" altLang="en-US"/>
          </a:p>
        </p:txBody>
      </p:sp>
    </p:spTree>
    <p:extLst>
      <p:ext uri="{BB962C8B-B14F-4D97-AF65-F5344CB8AC3E}">
        <p14:creationId xmlns:p14="http://schemas.microsoft.com/office/powerpoint/2010/main" val="1454037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4</a:t>
            </a:fld>
            <a:endParaRPr kumimoji="1" lang="ja-JP" altLang="en-US"/>
          </a:p>
        </p:txBody>
      </p:sp>
    </p:spTree>
    <p:extLst>
      <p:ext uri="{BB962C8B-B14F-4D97-AF65-F5344CB8AC3E}">
        <p14:creationId xmlns:p14="http://schemas.microsoft.com/office/powerpoint/2010/main" val="117894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5</a:t>
            </a:fld>
            <a:endParaRPr kumimoji="1" lang="ja-JP" altLang="en-US"/>
          </a:p>
        </p:txBody>
      </p:sp>
    </p:spTree>
    <p:extLst>
      <p:ext uri="{BB962C8B-B14F-4D97-AF65-F5344CB8AC3E}">
        <p14:creationId xmlns:p14="http://schemas.microsoft.com/office/powerpoint/2010/main" val="996146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6</a:t>
            </a:fld>
            <a:endParaRPr kumimoji="1" lang="ja-JP" altLang="en-US"/>
          </a:p>
        </p:txBody>
      </p:sp>
    </p:spTree>
    <p:extLst>
      <p:ext uri="{BB962C8B-B14F-4D97-AF65-F5344CB8AC3E}">
        <p14:creationId xmlns:p14="http://schemas.microsoft.com/office/powerpoint/2010/main" val="2393720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7</a:t>
            </a:fld>
            <a:endParaRPr kumimoji="1" lang="ja-JP" altLang="en-US"/>
          </a:p>
        </p:txBody>
      </p:sp>
    </p:spTree>
    <p:extLst>
      <p:ext uri="{BB962C8B-B14F-4D97-AF65-F5344CB8AC3E}">
        <p14:creationId xmlns:p14="http://schemas.microsoft.com/office/powerpoint/2010/main" val="3015237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8</a:t>
            </a:fld>
            <a:endParaRPr kumimoji="1" lang="ja-JP" altLang="en-US"/>
          </a:p>
        </p:txBody>
      </p:sp>
    </p:spTree>
    <p:extLst>
      <p:ext uri="{BB962C8B-B14F-4D97-AF65-F5344CB8AC3E}">
        <p14:creationId xmlns:p14="http://schemas.microsoft.com/office/powerpoint/2010/main" val="3863302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782E24C-DAD5-4C2E-8E1B-8C5C53704111}" type="slidenum">
              <a:rPr kumimoji="1" lang="ja-JP" altLang="en-US" smtClean="0"/>
              <a:t>9</a:t>
            </a:fld>
            <a:endParaRPr kumimoji="1" lang="ja-JP" altLang="en-US"/>
          </a:p>
        </p:txBody>
      </p:sp>
    </p:spTree>
    <p:extLst>
      <p:ext uri="{BB962C8B-B14F-4D97-AF65-F5344CB8AC3E}">
        <p14:creationId xmlns:p14="http://schemas.microsoft.com/office/powerpoint/2010/main" val="1185090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rgbClr val="003466"/>
        </a:solidFill>
        <a:effectLst/>
      </p:bgPr>
    </p:bg>
    <p:spTree>
      <p:nvGrpSpPr>
        <p:cNvPr id="1" name=""/>
        <p:cNvGrpSpPr/>
        <p:nvPr/>
      </p:nvGrpSpPr>
      <p:grpSpPr>
        <a:xfrm>
          <a:off x="0" y="0"/>
          <a:ext cx="0" cy="0"/>
          <a:chOff x="0" y="0"/>
          <a:chExt cx="0" cy="0"/>
        </a:xfrm>
      </p:grpSpPr>
      <p:sp>
        <p:nvSpPr>
          <p:cNvPr id="23" name="テキスト プレースホルダー 2"/>
          <p:cNvSpPr>
            <a:spLocks noGrp="1"/>
          </p:cNvSpPr>
          <p:nvPr>
            <p:ph type="body" sz="quarter" idx="12" hasCustomPrompt="1"/>
          </p:nvPr>
        </p:nvSpPr>
        <p:spPr>
          <a:xfrm>
            <a:off x="5826346" y="5545141"/>
            <a:ext cx="538609" cy="215315"/>
          </a:xfrm>
          <a:prstGeom prst="rect">
            <a:avLst/>
          </a:prstGeom>
        </p:spPr>
        <p:txBody>
          <a:bodyPr wrap="none" lIns="0" tIns="0" rIns="0" bIns="0" anchor="t">
            <a:spAutoFit/>
          </a:bodyPr>
          <a:lstStyle>
            <a:lvl1pPr marL="0" indent="0" algn="ctr">
              <a:buNone/>
              <a:defRPr sz="1399">
                <a:solidFill>
                  <a:schemeClr val="bg1"/>
                </a:solidFill>
                <a:latin typeface="BIZ UDPゴシック" panose="020B0400000000000000" pitchFamily="50" charset="-128"/>
                <a:ea typeface="BIZ UDPゴシック" panose="020B0400000000000000" pitchFamily="50" charset="-128"/>
              </a:defRPr>
            </a:lvl1pPr>
          </a:lstStyle>
          <a:p>
            <a:pPr lvl="0"/>
            <a:r>
              <a:rPr kumimoji="1" lang="ja-JP" altLang="en-US"/>
              <a:t>部署名</a:t>
            </a:r>
          </a:p>
        </p:txBody>
      </p:sp>
      <p:sp>
        <p:nvSpPr>
          <p:cNvPr id="27" name="テキスト プレースホルダー 2"/>
          <p:cNvSpPr>
            <a:spLocks noGrp="1"/>
          </p:cNvSpPr>
          <p:nvPr>
            <p:ph type="body" sz="quarter" idx="14" hasCustomPrompt="1"/>
          </p:nvPr>
        </p:nvSpPr>
        <p:spPr>
          <a:xfrm>
            <a:off x="1741895" y="2909908"/>
            <a:ext cx="8707512" cy="830997"/>
          </a:xfrm>
          <a:prstGeom prst="rect">
            <a:avLst/>
          </a:prstGeom>
        </p:spPr>
        <p:txBody>
          <a:bodyPr wrap="none" lIns="0" tIns="0" rIns="0" bIns="0" anchor="ctr">
            <a:spAutoFit/>
          </a:bodyPr>
          <a:lstStyle>
            <a:lvl1pPr marL="0" indent="0" algn="ctr">
              <a:buNone/>
              <a:defRPr sz="5400" b="1">
                <a:solidFill>
                  <a:schemeClr val="bg1"/>
                </a:solidFill>
                <a:latin typeface="BIZ UDPゴシック" panose="020B0400000000000000" pitchFamily="50" charset="-128"/>
                <a:ea typeface="BIZ UDPゴシック" panose="020B0400000000000000" pitchFamily="50" charset="-128"/>
              </a:defRPr>
            </a:lvl1pPr>
          </a:lstStyle>
          <a:p>
            <a:pPr lvl="0"/>
            <a:r>
              <a:rPr kumimoji="1" lang="ja-JP" altLang="en-US"/>
              <a:t>マスター タイトルの書式設定</a:t>
            </a:r>
          </a:p>
        </p:txBody>
      </p:sp>
      <p:sp>
        <p:nvSpPr>
          <p:cNvPr id="28" name="テキスト プレースホルダー 4"/>
          <p:cNvSpPr>
            <a:spLocks noGrp="1"/>
          </p:cNvSpPr>
          <p:nvPr>
            <p:ph type="body" sz="quarter" idx="15" hasCustomPrompt="1"/>
          </p:nvPr>
        </p:nvSpPr>
        <p:spPr>
          <a:xfrm>
            <a:off x="5034462" y="2336530"/>
            <a:ext cx="2122376" cy="246221"/>
          </a:xfrm>
          <a:prstGeom prst="rect">
            <a:avLst/>
          </a:prstGeom>
        </p:spPr>
        <p:txBody>
          <a:bodyPr wrap="none" lIns="0" tIns="0" rIns="0" bIns="0" anchor="t">
            <a:spAutoFit/>
          </a:bodyPr>
          <a:lstStyle>
            <a:lvl1pPr marL="0" indent="0" algn="ctr">
              <a:buNone/>
              <a:defRPr sz="1600">
                <a:solidFill>
                  <a:schemeClr val="bg1"/>
                </a:solidFill>
                <a:latin typeface="BIZ UDPゴシック" panose="020B0400000000000000" pitchFamily="50" charset="-128"/>
                <a:ea typeface="BIZ UDPゴシック" panose="020B0400000000000000" pitchFamily="50" charset="-128"/>
              </a:defRPr>
            </a:lvl1pPr>
            <a:lvl2pPr marL="544117" indent="0" algn="l">
              <a:buNone/>
              <a:defRPr/>
            </a:lvl2pPr>
          </a:lstStyle>
          <a:p>
            <a:pPr lvl="0"/>
            <a:r>
              <a:rPr kumimoji="1" lang="ja-JP" altLang="en-US"/>
              <a:t>サブタイトルの書式設定</a:t>
            </a:r>
          </a:p>
        </p:txBody>
      </p:sp>
      <p:pic>
        <p:nvPicPr>
          <p:cNvPr id="11" name="図 10" descr="SONY">
            <a:extLst>
              <a:ext uri="{FF2B5EF4-FFF2-40B4-BE49-F238E27FC236}">
                <a16:creationId xmlns:a16="http://schemas.microsoft.com/office/drawing/2014/main" id="{5EAA5F02-C1A8-4B5A-A92B-BDF2B2DA2AF6}"/>
              </a:ext>
            </a:extLst>
          </p:cNvPr>
          <p:cNvPicPr>
            <a:picLocks noChangeAspect="1"/>
          </p:cNvPicPr>
          <p:nvPr userDrawn="1"/>
        </p:nvPicPr>
        <p:blipFill>
          <a:blip r:embed="rId2"/>
          <a:stretch>
            <a:fillRect/>
          </a:stretch>
        </p:blipFill>
        <p:spPr bwMode="gray">
          <a:xfrm>
            <a:off x="444554" y="370981"/>
            <a:ext cx="1252271" cy="221249"/>
          </a:xfrm>
          <a:prstGeom prst="rect">
            <a:avLst/>
          </a:prstGeom>
        </p:spPr>
      </p:pic>
      <p:pic>
        <p:nvPicPr>
          <p:cNvPr id="13" name="図 12">
            <a:extLst>
              <a:ext uri="{FF2B5EF4-FFF2-40B4-BE49-F238E27FC236}">
                <a16:creationId xmlns:a16="http://schemas.microsoft.com/office/drawing/2014/main" id="{862E21F3-5B13-4453-86F6-D6533730ADB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99338" y="6426100"/>
            <a:ext cx="1292662" cy="431900"/>
          </a:xfrm>
          <a:prstGeom prst="rect">
            <a:avLst/>
          </a:prstGeom>
        </p:spPr>
      </p:pic>
      <p:sp>
        <p:nvSpPr>
          <p:cNvPr id="8" name="テキスト プレースホルダー 2">
            <a:extLst>
              <a:ext uri="{FF2B5EF4-FFF2-40B4-BE49-F238E27FC236}">
                <a16:creationId xmlns:a16="http://schemas.microsoft.com/office/drawing/2014/main" id="{5593063A-CC85-4D59-AF57-73CD586E9DB5}"/>
              </a:ext>
            </a:extLst>
          </p:cNvPr>
          <p:cNvSpPr>
            <a:spLocks noGrp="1"/>
          </p:cNvSpPr>
          <p:nvPr>
            <p:ph type="body" sz="quarter" idx="16" hasCustomPrompt="1"/>
          </p:nvPr>
        </p:nvSpPr>
        <p:spPr>
          <a:xfrm>
            <a:off x="5916465" y="5026641"/>
            <a:ext cx="359073" cy="215315"/>
          </a:xfrm>
          <a:prstGeom prst="rect">
            <a:avLst/>
          </a:prstGeom>
        </p:spPr>
        <p:txBody>
          <a:bodyPr wrap="none" lIns="0" tIns="0" rIns="0" bIns="0" anchor="t">
            <a:spAutoFit/>
          </a:bodyPr>
          <a:lstStyle>
            <a:lvl1pPr marL="0" indent="0" algn="ctr">
              <a:buNone/>
              <a:defRPr sz="1399">
                <a:solidFill>
                  <a:schemeClr val="bg1"/>
                </a:solidFill>
                <a:latin typeface="BIZ UDPゴシック" panose="020B0400000000000000" pitchFamily="50" charset="-128"/>
                <a:ea typeface="BIZ UDPゴシック" panose="020B0400000000000000" pitchFamily="50" charset="-128"/>
              </a:defRPr>
            </a:lvl1pPr>
          </a:lstStyle>
          <a:p>
            <a:pPr lvl="0"/>
            <a:r>
              <a:rPr kumimoji="1" lang="ja-JP" altLang="en-US"/>
              <a:t>日付</a:t>
            </a:r>
          </a:p>
        </p:txBody>
      </p:sp>
    </p:spTree>
    <p:extLst>
      <p:ext uri="{BB962C8B-B14F-4D97-AF65-F5344CB8AC3E}">
        <p14:creationId xmlns:p14="http://schemas.microsoft.com/office/powerpoint/2010/main" val="1385081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p:bg>
      <p:bgRef idx="1001">
        <a:schemeClr val="bg1"/>
      </p:bgRef>
    </p:bg>
    <p:spTree>
      <p:nvGrpSpPr>
        <p:cNvPr id="1" name=""/>
        <p:cNvGrpSpPr/>
        <p:nvPr/>
      </p:nvGrpSpPr>
      <p:grpSpPr>
        <a:xfrm>
          <a:off x="0" y="0"/>
          <a:ext cx="0" cy="0"/>
          <a:chOff x="0" y="0"/>
          <a:chExt cx="0" cy="0"/>
        </a:xfrm>
      </p:grpSpPr>
      <p:sp>
        <p:nvSpPr>
          <p:cNvPr id="22" name="スライド番号プレースホルダー 4"/>
          <p:cNvSpPr txBox="1">
            <a:spLocks/>
          </p:cNvSpPr>
          <p:nvPr userDrawn="1"/>
        </p:nvSpPr>
        <p:spPr>
          <a:xfrm>
            <a:off x="10356406" y="6415196"/>
            <a:ext cx="671659" cy="276999"/>
          </a:xfrm>
          <a:prstGeom prst="rect">
            <a:avLst/>
          </a:prstGeom>
        </p:spPr>
        <p:txBody>
          <a:bodyPr wrap="none" lIns="0" tIns="0" rIns="0" bIns="0" anchor="b">
            <a:spAutoFit/>
          </a:bodyP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1800" b="0" baseline="0">
                <a:solidFill>
                  <a:schemeClr val="tx1">
                    <a:lumMod val="50000"/>
                    <a:lumOff val="50000"/>
                  </a:schemeClr>
                </a:solidFill>
                <a:latin typeface="UD Digi Kyokasho NK-R" panose="02020400000000000000" pitchFamily="18" charset="-128"/>
                <a:ea typeface="UD Digi Kyokasho NK-R" panose="02020400000000000000" pitchFamily="18" charset="-128"/>
                <a:cs typeface="Meiryo UI" panose="020B0604030504040204" pitchFamily="50" charset="-128"/>
              </a:rPr>
              <a:t>-</a:t>
            </a:r>
            <a:fld id="{E8DCCDAA-6D69-46E7-B759-71F91EA5148B}" type="slidenum">
              <a:rPr lang="ja-JP" altLang="en-US" sz="1800" b="0" baseline="0" smtClean="0">
                <a:solidFill>
                  <a:schemeClr val="tx1">
                    <a:lumMod val="50000"/>
                    <a:lumOff val="50000"/>
                  </a:schemeClr>
                </a:solidFill>
                <a:latin typeface="UD Digi Kyokasho NK-R" panose="02020400000000000000" pitchFamily="18" charset="-128"/>
                <a:ea typeface="UD Digi Kyokasho NK-R" panose="02020400000000000000" pitchFamily="18" charset="-128"/>
                <a:cs typeface="Meiryo UI" panose="020B0604030504040204" pitchFamily="50" charset="-128"/>
              </a:rPr>
              <a:pPr/>
              <a:t>‹#›</a:t>
            </a:fld>
            <a:r>
              <a:rPr lang="en-US" altLang="ja-JP" sz="1800" b="0" baseline="0">
                <a:solidFill>
                  <a:schemeClr val="tx1">
                    <a:lumMod val="50000"/>
                    <a:lumOff val="50000"/>
                  </a:schemeClr>
                </a:solidFill>
                <a:latin typeface="UD Digi Kyokasho NK-R" panose="02020400000000000000" pitchFamily="18" charset="-128"/>
                <a:ea typeface="UD Digi Kyokasho NK-R" panose="02020400000000000000" pitchFamily="18" charset="-128"/>
                <a:cs typeface="Meiryo UI" panose="020B0604030504040204" pitchFamily="50" charset="-128"/>
              </a:rPr>
              <a:t>-</a:t>
            </a:r>
            <a:endParaRPr lang="ja-JP" altLang="en-US" sz="1800" b="0" baseline="0">
              <a:solidFill>
                <a:schemeClr val="tx1">
                  <a:lumMod val="50000"/>
                  <a:lumOff val="50000"/>
                </a:schemeClr>
              </a:solidFill>
              <a:latin typeface="UD Digi Kyokasho NK-R" panose="02020400000000000000" pitchFamily="18" charset="-128"/>
              <a:ea typeface="UD Digi Kyokasho NK-R" panose="02020400000000000000" pitchFamily="18" charset="-128"/>
              <a:cs typeface="Meiryo UI" panose="020B0604030504040204" pitchFamily="50" charset="-128"/>
            </a:endParaRPr>
          </a:p>
        </p:txBody>
      </p:sp>
      <p:sp>
        <p:nvSpPr>
          <p:cNvPr id="9" name="タイトル 1">
            <a:extLst>
              <a:ext uri="{FF2B5EF4-FFF2-40B4-BE49-F238E27FC236}">
                <a16:creationId xmlns:a16="http://schemas.microsoft.com/office/drawing/2014/main" id="{C4BB56C9-BF13-4F86-99BD-388C06894713}"/>
              </a:ext>
            </a:extLst>
          </p:cNvPr>
          <p:cNvSpPr>
            <a:spLocks noGrp="1"/>
          </p:cNvSpPr>
          <p:nvPr>
            <p:ph type="ctrTitle"/>
          </p:nvPr>
        </p:nvSpPr>
        <p:spPr>
          <a:xfrm>
            <a:off x="1432704" y="2573425"/>
            <a:ext cx="9326592" cy="936538"/>
          </a:xfrm>
          <a:prstGeom prst="rect">
            <a:avLst/>
          </a:prstGeom>
        </p:spPr>
        <p:txBody>
          <a:bodyPr wrap="none" anchor="b">
            <a:spAutoFit/>
          </a:bodyPr>
          <a:lstStyle>
            <a:lvl1pPr algn="ctr">
              <a:defRPr sz="6000"/>
            </a:lvl1pPr>
          </a:lstStyle>
          <a:p>
            <a:r>
              <a:rPr kumimoji="1" lang="ja-JP" altLang="en-US"/>
              <a:t>マスター タイトルの書式設定</a:t>
            </a:r>
          </a:p>
        </p:txBody>
      </p:sp>
      <p:grpSp>
        <p:nvGrpSpPr>
          <p:cNvPr id="14" name="グループ化 13">
            <a:extLst>
              <a:ext uri="{FF2B5EF4-FFF2-40B4-BE49-F238E27FC236}">
                <a16:creationId xmlns:a16="http://schemas.microsoft.com/office/drawing/2014/main" id="{E2F51C35-E463-415A-8EC9-F98ABC3AFBA5}"/>
              </a:ext>
            </a:extLst>
          </p:cNvPr>
          <p:cNvGrpSpPr/>
          <p:nvPr userDrawn="1"/>
        </p:nvGrpSpPr>
        <p:grpSpPr>
          <a:xfrm>
            <a:off x="9374135" y="0"/>
            <a:ext cx="2817865" cy="919714"/>
            <a:chOff x="9374135" y="0"/>
            <a:chExt cx="2817865" cy="919714"/>
          </a:xfrm>
        </p:grpSpPr>
        <p:sp>
          <p:nvSpPr>
            <p:cNvPr id="16" name="直角三角形 15">
              <a:extLst>
                <a:ext uri="{FF2B5EF4-FFF2-40B4-BE49-F238E27FC236}">
                  <a16:creationId xmlns:a16="http://schemas.microsoft.com/office/drawing/2014/main" id="{73F92C41-02B5-4B07-BA51-D7532D315C2A}"/>
                </a:ext>
              </a:extLst>
            </p:cNvPr>
            <p:cNvSpPr/>
            <p:nvPr userDrawn="1"/>
          </p:nvSpPr>
          <p:spPr>
            <a:xfrm rot="10800000">
              <a:off x="9374135" y="0"/>
              <a:ext cx="2817865" cy="919714"/>
            </a:xfrm>
            <a:prstGeom prst="rtTriangl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7" name="直角三角形 16">
              <a:extLst>
                <a:ext uri="{FF2B5EF4-FFF2-40B4-BE49-F238E27FC236}">
                  <a16:creationId xmlns:a16="http://schemas.microsoft.com/office/drawing/2014/main" id="{C60BA329-85F5-45CC-B54B-C03C4788FE94}"/>
                </a:ext>
              </a:extLst>
            </p:cNvPr>
            <p:cNvSpPr/>
            <p:nvPr userDrawn="1"/>
          </p:nvSpPr>
          <p:spPr>
            <a:xfrm rot="10800000">
              <a:off x="9768851" y="0"/>
              <a:ext cx="2423149" cy="790884"/>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8" name="直角三角形 17">
              <a:extLst>
                <a:ext uri="{FF2B5EF4-FFF2-40B4-BE49-F238E27FC236}">
                  <a16:creationId xmlns:a16="http://schemas.microsoft.com/office/drawing/2014/main" id="{2DAEB1DE-10BB-4EEF-AFAF-B6A6315A61B0}"/>
                </a:ext>
              </a:extLst>
            </p:cNvPr>
            <p:cNvSpPr/>
            <p:nvPr userDrawn="1"/>
          </p:nvSpPr>
          <p:spPr>
            <a:xfrm rot="10800000">
              <a:off x="10167813" y="0"/>
              <a:ext cx="2024187" cy="660668"/>
            </a:xfrm>
            <a:prstGeom prst="r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9" name="直角三角形 18">
              <a:extLst>
                <a:ext uri="{FF2B5EF4-FFF2-40B4-BE49-F238E27FC236}">
                  <a16:creationId xmlns:a16="http://schemas.microsoft.com/office/drawing/2014/main" id="{C0AD15C8-B35B-4528-885E-918B9CE078ED}"/>
                </a:ext>
              </a:extLst>
            </p:cNvPr>
            <p:cNvSpPr/>
            <p:nvPr userDrawn="1"/>
          </p:nvSpPr>
          <p:spPr>
            <a:xfrm rot="10800000">
              <a:off x="10518804" y="0"/>
              <a:ext cx="1673196" cy="546109"/>
            </a:xfrm>
            <a:prstGeom prst="r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20" name="直角三角形 19">
              <a:extLst>
                <a:ext uri="{FF2B5EF4-FFF2-40B4-BE49-F238E27FC236}">
                  <a16:creationId xmlns:a16="http://schemas.microsoft.com/office/drawing/2014/main" id="{B02A72E5-C72D-46C9-9D6E-E30766974FAC}"/>
                </a:ext>
              </a:extLst>
            </p:cNvPr>
            <p:cNvSpPr/>
            <p:nvPr userDrawn="1"/>
          </p:nvSpPr>
          <p:spPr>
            <a:xfrm rot="10800000">
              <a:off x="10942065" y="0"/>
              <a:ext cx="1249935" cy="407963"/>
            </a:xfrm>
            <a:prstGeom prst="r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grpSp>
    </p:spTree>
    <p:extLst>
      <p:ext uri="{BB962C8B-B14F-4D97-AF65-F5344CB8AC3E}">
        <p14:creationId xmlns:p14="http://schemas.microsoft.com/office/powerpoint/2010/main" val="3744468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ark)">
    <p:bg>
      <p:bgRef idx="1001">
        <a:schemeClr val="bg2"/>
      </p:bgRef>
    </p:bg>
    <p:spTree>
      <p:nvGrpSpPr>
        <p:cNvPr id="1" name=""/>
        <p:cNvGrpSpPr/>
        <p:nvPr/>
      </p:nvGrpSpPr>
      <p:grpSpPr>
        <a:xfrm>
          <a:off x="0" y="0"/>
          <a:ext cx="0" cy="0"/>
          <a:chOff x="0" y="0"/>
          <a:chExt cx="0" cy="0"/>
        </a:xfrm>
      </p:grpSpPr>
      <p:sp>
        <p:nvSpPr>
          <p:cNvPr id="22" name="スライド番号プレースホルダー 4"/>
          <p:cNvSpPr txBox="1">
            <a:spLocks/>
          </p:cNvSpPr>
          <p:nvPr userDrawn="1"/>
        </p:nvSpPr>
        <p:spPr>
          <a:xfrm>
            <a:off x="10356406" y="6415196"/>
            <a:ext cx="671659" cy="276999"/>
          </a:xfrm>
          <a:prstGeom prst="rect">
            <a:avLst/>
          </a:prstGeom>
        </p:spPr>
        <p:txBody>
          <a:bodyPr wrap="none" lIns="0" tIns="0" rIns="0" bIns="0" anchor="b">
            <a:spAutoFit/>
          </a:bodyP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1800" b="0" baseline="0">
                <a:solidFill>
                  <a:schemeClr val="tx1">
                    <a:lumMod val="50000"/>
                    <a:lumOff val="50000"/>
                  </a:schemeClr>
                </a:solidFill>
                <a:latin typeface="UD Digi Kyokasho NK-R" panose="02020400000000000000" pitchFamily="18" charset="-128"/>
                <a:ea typeface="UD Digi Kyokasho NK-R" panose="02020400000000000000" pitchFamily="18" charset="-128"/>
                <a:cs typeface="Meiryo UI" panose="020B0604030504040204" pitchFamily="50" charset="-128"/>
              </a:rPr>
              <a:t>-</a:t>
            </a:r>
            <a:fld id="{E8DCCDAA-6D69-46E7-B759-71F91EA5148B}" type="slidenum">
              <a:rPr lang="ja-JP" altLang="en-US" sz="1800" b="0" baseline="0" smtClean="0">
                <a:solidFill>
                  <a:schemeClr val="tx1">
                    <a:lumMod val="50000"/>
                    <a:lumOff val="50000"/>
                  </a:schemeClr>
                </a:solidFill>
                <a:latin typeface="UD Digi Kyokasho NK-R" panose="02020400000000000000" pitchFamily="18" charset="-128"/>
                <a:ea typeface="UD Digi Kyokasho NK-R" panose="02020400000000000000" pitchFamily="18" charset="-128"/>
                <a:cs typeface="Meiryo UI" panose="020B0604030504040204" pitchFamily="50" charset="-128"/>
              </a:rPr>
              <a:pPr/>
              <a:t>‹#›</a:t>
            </a:fld>
            <a:r>
              <a:rPr lang="en-US" altLang="ja-JP" sz="1800" b="0" baseline="0">
                <a:solidFill>
                  <a:schemeClr val="tx1">
                    <a:lumMod val="50000"/>
                    <a:lumOff val="50000"/>
                  </a:schemeClr>
                </a:solidFill>
                <a:latin typeface="UD Digi Kyokasho NK-R" panose="02020400000000000000" pitchFamily="18" charset="-128"/>
                <a:ea typeface="UD Digi Kyokasho NK-R" panose="02020400000000000000" pitchFamily="18" charset="-128"/>
                <a:cs typeface="Meiryo UI" panose="020B0604030504040204" pitchFamily="50" charset="-128"/>
              </a:rPr>
              <a:t>-</a:t>
            </a:r>
            <a:endParaRPr lang="ja-JP" altLang="en-US" sz="1800" b="0" baseline="0">
              <a:solidFill>
                <a:schemeClr val="tx1">
                  <a:lumMod val="50000"/>
                  <a:lumOff val="50000"/>
                </a:schemeClr>
              </a:solidFill>
              <a:latin typeface="UD Digi Kyokasho NK-R" panose="02020400000000000000" pitchFamily="18" charset="-128"/>
              <a:ea typeface="UD Digi Kyokasho NK-R" panose="02020400000000000000" pitchFamily="18" charset="-128"/>
              <a:cs typeface="Meiryo UI" panose="020B0604030504040204" pitchFamily="50" charset="-128"/>
            </a:endParaRPr>
          </a:p>
        </p:txBody>
      </p:sp>
      <p:sp>
        <p:nvSpPr>
          <p:cNvPr id="9" name="タイトル 1">
            <a:extLst>
              <a:ext uri="{FF2B5EF4-FFF2-40B4-BE49-F238E27FC236}">
                <a16:creationId xmlns:a16="http://schemas.microsoft.com/office/drawing/2014/main" id="{C4BB56C9-BF13-4F86-99BD-388C06894713}"/>
              </a:ext>
            </a:extLst>
          </p:cNvPr>
          <p:cNvSpPr>
            <a:spLocks noGrp="1"/>
          </p:cNvSpPr>
          <p:nvPr>
            <p:ph type="ctrTitle"/>
          </p:nvPr>
        </p:nvSpPr>
        <p:spPr>
          <a:xfrm>
            <a:off x="1432704" y="2573425"/>
            <a:ext cx="9326592" cy="936538"/>
          </a:xfrm>
          <a:prstGeom prst="rect">
            <a:avLst/>
          </a:prstGeom>
        </p:spPr>
        <p:txBody>
          <a:bodyPr wrap="none" anchor="b">
            <a:spAutoFit/>
          </a:bodyPr>
          <a:lstStyle>
            <a:lvl1pPr algn="ctr">
              <a:defRPr sz="6000"/>
            </a:lvl1pPr>
          </a:lstStyle>
          <a:p>
            <a:r>
              <a:rPr kumimoji="1" lang="ja-JP" altLang="en-US"/>
              <a:t>マスター タイトルの書式設定</a:t>
            </a:r>
          </a:p>
        </p:txBody>
      </p:sp>
      <p:grpSp>
        <p:nvGrpSpPr>
          <p:cNvPr id="14" name="グループ化 13">
            <a:extLst>
              <a:ext uri="{FF2B5EF4-FFF2-40B4-BE49-F238E27FC236}">
                <a16:creationId xmlns:a16="http://schemas.microsoft.com/office/drawing/2014/main" id="{C50C1771-230B-444A-8418-8F7852A005C5}"/>
              </a:ext>
            </a:extLst>
          </p:cNvPr>
          <p:cNvGrpSpPr/>
          <p:nvPr userDrawn="1"/>
        </p:nvGrpSpPr>
        <p:grpSpPr>
          <a:xfrm>
            <a:off x="9374135" y="0"/>
            <a:ext cx="2817865" cy="919714"/>
            <a:chOff x="9374135" y="0"/>
            <a:chExt cx="2817865" cy="919714"/>
          </a:xfrm>
        </p:grpSpPr>
        <p:sp>
          <p:nvSpPr>
            <p:cNvPr id="16" name="直角三角形 15">
              <a:extLst>
                <a:ext uri="{FF2B5EF4-FFF2-40B4-BE49-F238E27FC236}">
                  <a16:creationId xmlns:a16="http://schemas.microsoft.com/office/drawing/2014/main" id="{8BFE4E1C-9A97-49D2-9E3F-D1F10148BD01}"/>
                </a:ext>
              </a:extLst>
            </p:cNvPr>
            <p:cNvSpPr/>
            <p:nvPr userDrawn="1"/>
          </p:nvSpPr>
          <p:spPr>
            <a:xfrm rot="10800000">
              <a:off x="9374135" y="0"/>
              <a:ext cx="2817865" cy="919714"/>
            </a:xfrm>
            <a:prstGeom prst="rtTriangl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7" name="直角三角形 16">
              <a:extLst>
                <a:ext uri="{FF2B5EF4-FFF2-40B4-BE49-F238E27FC236}">
                  <a16:creationId xmlns:a16="http://schemas.microsoft.com/office/drawing/2014/main" id="{F42E46EF-846C-4E45-AF9F-0730EB97790C}"/>
                </a:ext>
              </a:extLst>
            </p:cNvPr>
            <p:cNvSpPr/>
            <p:nvPr userDrawn="1"/>
          </p:nvSpPr>
          <p:spPr>
            <a:xfrm rot="10800000">
              <a:off x="9768851" y="0"/>
              <a:ext cx="2423149" cy="790884"/>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8" name="直角三角形 17">
              <a:extLst>
                <a:ext uri="{FF2B5EF4-FFF2-40B4-BE49-F238E27FC236}">
                  <a16:creationId xmlns:a16="http://schemas.microsoft.com/office/drawing/2014/main" id="{E0E700EB-9CB8-47FA-9803-8C8FAE7C12DF}"/>
                </a:ext>
              </a:extLst>
            </p:cNvPr>
            <p:cNvSpPr/>
            <p:nvPr userDrawn="1"/>
          </p:nvSpPr>
          <p:spPr>
            <a:xfrm rot="10800000">
              <a:off x="10167813" y="0"/>
              <a:ext cx="2024187" cy="660668"/>
            </a:xfrm>
            <a:prstGeom prst="r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9" name="直角三角形 18">
              <a:extLst>
                <a:ext uri="{FF2B5EF4-FFF2-40B4-BE49-F238E27FC236}">
                  <a16:creationId xmlns:a16="http://schemas.microsoft.com/office/drawing/2014/main" id="{B366F14B-C2E0-4918-B07E-E2FD030D6C97}"/>
                </a:ext>
              </a:extLst>
            </p:cNvPr>
            <p:cNvSpPr/>
            <p:nvPr userDrawn="1"/>
          </p:nvSpPr>
          <p:spPr>
            <a:xfrm rot="10800000">
              <a:off x="10518804" y="0"/>
              <a:ext cx="1673196" cy="546109"/>
            </a:xfrm>
            <a:prstGeom prst="r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20" name="直角三角形 19">
              <a:extLst>
                <a:ext uri="{FF2B5EF4-FFF2-40B4-BE49-F238E27FC236}">
                  <a16:creationId xmlns:a16="http://schemas.microsoft.com/office/drawing/2014/main" id="{150B6526-6053-4B2D-8ED1-A787A2E501C8}"/>
                </a:ext>
              </a:extLst>
            </p:cNvPr>
            <p:cNvSpPr/>
            <p:nvPr userDrawn="1"/>
          </p:nvSpPr>
          <p:spPr>
            <a:xfrm rot="10800000">
              <a:off x="10942065" y="0"/>
              <a:ext cx="1249935" cy="407963"/>
            </a:xfrm>
            <a:prstGeom prst="r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grpSp>
    </p:spTree>
    <p:extLst>
      <p:ext uri="{BB962C8B-B14F-4D97-AF65-F5344CB8AC3E}">
        <p14:creationId xmlns:p14="http://schemas.microsoft.com/office/powerpoint/2010/main" val="3764473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ddlePage 2">
    <p:bg>
      <p:bgPr>
        <a:solidFill>
          <a:schemeClr val="bg1"/>
        </a:solidFill>
        <a:effectLst/>
      </p:bgPr>
    </p:bg>
    <p:spTree>
      <p:nvGrpSpPr>
        <p:cNvPr id="1" name=""/>
        <p:cNvGrpSpPr/>
        <p:nvPr/>
      </p:nvGrpSpPr>
      <p:grpSpPr>
        <a:xfrm>
          <a:off x="0" y="0"/>
          <a:ext cx="0" cy="0"/>
          <a:chOff x="0" y="0"/>
          <a:chExt cx="0" cy="0"/>
        </a:xfrm>
      </p:grpSpPr>
      <p:sp>
        <p:nvSpPr>
          <p:cNvPr id="33" name="タイトル 1"/>
          <p:cNvSpPr>
            <a:spLocks noGrp="1"/>
          </p:cNvSpPr>
          <p:nvPr>
            <p:ph type="title"/>
          </p:nvPr>
        </p:nvSpPr>
        <p:spPr bwMode="gray">
          <a:xfrm>
            <a:off x="409606" y="403534"/>
            <a:ext cx="4501232" cy="450251"/>
          </a:xfrm>
          <a:prstGeom prst="rect">
            <a:avLst/>
          </a:prstGeom>
        </p:spPr>
        <p:txBody>
          <a:bodyPr wrap="none" lIns="0" tIns="0" rIns="0" bIns="0" anchor="t" anchorCtr="0">
            <a:spAutoFit/>
          </a:bodyPr>
          <a:lstStyle>
            <a:lvl1pPr algn="l">
              <a:defRPr sz="3200" b="1" baseline="0">
                <a:solidFill>
                  <a:schemeClr val="tx1"/>
                </a:solidFill>
                <a:latin typeface="UD Digi Kyokasho NK-R" panose="02020400000000000000" pitchFamily="18" charset="-128"/>
                <a:ea typeface="UD Digi Kyokasho NK-R" panose="02020400000000000000" pitchFamily="18" charset="-128"/>
                <a:cs typeface="UD Digi Kyokasho NK-R" panose="02020400000000000000" pitchFamily="18" charset="-128"/>
              </a:defRPr>
            </a:lvl1pPr>
          </a:lstStyle>
          <a:p>
            <a:r>
              <a:rPr lang="ja-JP" altLang="en-US"/>
              <a:t>マスタ タイトルの書式設定</a:t>
            </a:r>
          </a:p>
        </p:txBody>
      </p:sp>
      <p:grpSp>
        <p:nvGrpSpPr>
          <p:cNvPr id="14" name="グループ化 13">
            <a:extLst>
              <a:ext uri="{FF2B5EF4-FFF2-40B4-BE49-F238E27FC236}">
                <a16:creationId xmlns:a16="http://schemas.microsoft.com/office/drawing/2014/main" id="{232C892A-4AB6-48AB-96F5-AAEA571F37AD}"/>
              </a:ext>
            </a:extLst>
          </p:cNvPr>
          <p:cNvGrpSpPr/>
          <p:nvPr userDrawn="1"/>
        </p:nvGrpSpPr>
        <p:grpSpPr>
          <a:xfrm>
            <a:off x="9374135" y="0"/>
            <a:ext cx="2817865" cy="919714"/>
            <a:chOff x="9374135" y="0"/>
            <a:chExt cx="2817865" cy="919714"/>
          </a:xfrm>
        </p:grpSpPr>
        <p:sp>
          <p:nvSpPr>
            <p:cNvPr id="16" name="直角三角形 15">
              <a:extLst>
                <a:ext uri="{FF2B5EF4-FFF2-40B4-BE49-F238E27FC236}">
                  <a16:creationId xmlns:a16="http://schemas.microsoft.com/office/drawing/2014/main" id="{8A4A87AD-F619-4E7D-A55A-CF458F2A5285}"/>
                </a:ext>
              </a:extLst>
            </p:cNvPr>
            <p:cNvSpPr/>
            <p:nvPr userDrawn="1"/>
          </p:nvSpPr>
          <p:spPr>
            <a:xfrm rot="10800000">
              <a:off x="9374135" y="0"/>
              <a:ext cx="2817865" cy="919714"/>
            </a:xfrm>
            <a:prstGeom prst="rtTriangl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7" name="直角三角形 16">
              <a:extLst>
                <a:ext uri="{FF2B5EF4-FFF2-40B4-BE49-F238E27FC236}">
                  <a16:creationId xmlns:a16="http://schemas.microsoft.com/office/drawing/2014/main" id="{84424388-4184-4A9E-A997-EC5F47C37301}"/>
                </a:ext>
              </a:extLst>
            </p:cNvPr>
            <p:cNvSpPr/>
            <p:nvPr userDrawn="1"/>
          </p:nvSpPr>
          <p:spPr>
            <a:xfrm rot="10800000">
              <a:off x="9768851" y="0"/>
              <a:ext cx="2423149" cy="790884"/>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8" name="直角三角形 17">
              <a:extLst>
                <a:ext uri="{FF2B5EF4-FFF2-40B4-BE49-F238E27FC236}">
                  <a16:creationId xmlns:a16="http://schemas.microsoft.com/office/drawing/2014/main" id="{8DF453E1-1FF8-455E-B886-3DE5629A9D5E}"/>
                </a:ext>
              </a:extLst>
            </p:cNvPr>
            <p:cNvSpPr/>
            <p:nvPr userDrawn="1"/>
          </p:nvSpPr>
          <p:spPr>
            <a:xfrm rot="10800000">
              <a:off x="10167813" y="0"/>
              <a:ext cx="2024187" cy="660668"/>
            </a:xfrm>
            <a:prstGeom prst="r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9" name="直角三角形 18">
              <a:extLst>
                <a:ext uri="{FF2B5EF4-FFF2-40B4-BE49-F238E27FC236}">
                  <a16:creationId xmlns:a16="http://schemas.microsoft.com/office/drawing/2014/main" id="{00F9DF03-F6D8-4D67-A6A4-7A0148A95D99}"/>
                </a:ext>
              </a:extLst>
            </p:cNvPr>
            <p:cNvSpPr/>
            <p:nvPr userDrawn="1"/>
          </p:nvSpPr>
          <p:spPr>
            <a:xfrm rot="10800000">
              <a:off x="10518804" y="0"/>
              <a:ext cx="1673196" cy="546109"/>
            </a:xfrm>
            <a:prstGeom prst="r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20" name="直角三角形 19">
              <a:extLst>
                <a:ext uri="{FF2B5EF4-FFF2-40B4-BE49-F238E27FC236}">
                  <a16:creationId xmlns:a16="http://schemas.microsoft.com/office/drawing/2014/main" id="{D522CC3C-5447-4B88-956C-EAC580FE5646}"/>
                </a:ext>
              </a:extLst>
            </p:cNvPr>
            <p:cNvSpPr/>
            <p:nvPr userDrawn="1"/>
          </p:nvSpPr>
          <p:spPr>
            <a:xfrm rot="10800000">
              <a:off x="10942065" y="0"/>
              <a:ext cx="1249935" cy="407963"/>
            </a:xfrm>
            <a:prstGeom prst="r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grpSp>
      <p:sp>
        <p:nvSpPr>
          <p:cNvPr id="23" name="テキスト プレースホルダー 6">
            <a:extLst>
              <a:ext uri="{FF2B5EF4-FFF2-40B4-BE49-F238E27FC236}">
                <a16:creationId xmlns:a16="http://schemas.microsoft.com/office/drawing/2014/main" id="{946813B8-D9C2-4CE3-A827-2D60927DE2C3}"/>
              </a:ext>
            </a:extLst>
          </p:cNvPr>
          <p:cNvSpPr>
            <a:spLocks noGrp="1"/>
          </p:cNvSpPr>
          <p:nvPr>
            <p:ph type="body" sz="quarter" idx="10"/>
          </p:nvPr>
        </p:nvSpPr>
        <p:spPr>
          <a:xfrm>
            <a:off x="470569" y="1027343"/>
            <a:ext cx="1851469" cy="210379"/>
          </a:xfrm>
          <a:prstGeom prst="rect">
            <a:avLst/>
          </a:prstGeom>
        </p:spPr>
        <p:txBody>
          <a:bodyPr wrap="none" lIns="0" tIns="0" rIns="0" bIns="0">
            <a:spAutoFit/>
          </a:bodyPr>
          <a:lstStyle>
            <a:lvl1pPr marL="0" indent="0">
              <a:buNone/>
              <a:defRPr lang="ja-JP" altLang="en-US" sz="1200" dirty="0" smtClean="0">
                <a:solidFill>
                  <a:schemeClr val="tx1">
                    <a:lumMod val="75000"/>
                    <a:lumOff val="25000"/>
                  </a:schemeClr>
                </a:solidFill>
                <a:latin typeface="UD Digi Kyokasho NK-R" panose="02020400000000000000" pitchFamily="18" charset="-128"/>
                <a:ea typeface="UD Digi Kyokasho NK-R" panose="02020400000000000000" pitchFamily="18" charset="-128"/>
              </a:defRPr>
            </a:lvl1pPr>
            <a:lvl2pPr>
              <a:defRPr lang="ja-JP" altLang="en-US" sz="2100" dirty="0" smtClean="0">
                <a:latin typeface="+mn-lt"/>
                <a:ea typeface="+mn-ea"/>
              </a:defRPr>
            </a:lvl2pPr>
            <a:lvl3pPr>
              <a:defRPr lang="ja-JP" altLang="en-US" sz="2100" dirty="0" smtClean="0">
                <a:latin typeface="+mn-lt"/>
                <a:ea typeface="+mn-ea"/>
              </a:defRPr>
            </a:lvl3pPr>
            <a:lvl4pPr>
              <a:defRPr lang="ja-JP" altLang="en-US" sz="2100" dirty="0" smtClean="0">
                <a:latin typeface="+mn-lt"/>
                <a:ea typeface="+mn-ea"/>
              </a:defRPr>
            </a:lvl4pPr>
            <a:lvl5pPr>
              <a:defRPr lang="ja-JP" altLang="en-US" sz="2100" dirty="0">
                <a:latin typeface="+mn-lt"/>
                <a:ea typeface="+mn-ea"/>
              </a:defRPr>
            </a:lvl5pPr>
          </a:lstStyle>
          <a:p>
            <a:pPr marL="0" lvl="0" defTabSz="1089325">
              <a:lnSpc>
                <a:spcPct val="120000"/>
              </a:lnSpc>
            </a:pPr>
            <a:r>
              <a:rPr kumimoji="1" lang="ja-JP" altLang="en-US"/>
              <a:t>マスター テキストの書式設定</a:t>
            </a:r>
          </a:p>
        </p:txBody>
      </p:sp>
      <p:sp>
        <p:nvSpPr>
          <p:cNvPr id="3" name="テキスト プレースホルダー 2">
            <a:extLst>
              <a:ext uri="{FF2B5EF4-FFF2-40B4-BE49-F238E27FC236}">
                <a16:creationId xmlns:a16="http://schemas.microsoft.com/office/drawing/2014/main" id="{DACE2477-C702-4FD6-9066-D033A6D0D992}"/>
              </a:ext>
            </a:extLst>
          </p:cNvPr>
          <p:cNvSpPr>
            <a:spLocks noGrp="1"/>
          </p:cNvSpPr>
          <p:nvPr>
            <p:ph type="body" sz="quarter" idx="12"/>
          </p:nvPr>
        </p:nvSpPr>
        <p:spPr>
          <a:xfrm>
            <a:off x="470569" y="1411280"/>
            <a:ext cx="2468625" cy="225126"/>
          </a:xfrm>
          <a:prstGeom prst="rect">
            <a:avLst/>
          </a:prstGeom>
        </p:spPr>
        <p:txBody>
          <a:bodyPr wrap="none" lIns="0" tIns="0" rIns="0" bIns="0">
            <a:spAutoFit/>
          </a:bodyPr>
          <a:lstStyle>
            <a:lvl1pPr marL="0" indent="0">
              <a:buNone/>
              <a:defRPr sz="1600" b="1"/>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a:t>マスター テキストの書式設定</a:t>
            </a:r>
          </a:p>
        </p:txBody>
      </p:sp>
    </p:spTree>
    <p:extLst>
      <p:ext uri="{BB962C8B-B14F-4D97-AF65-F5344CB8AC3E}">
        <p14:creationId xmlns:p14="http://schemas.microsoft.com/office/powerpoint/2010/main" val="3075339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783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of document">
    <p:bg>
      <p:bgRef idx="1001">
        <a:schemeClr val="bg1"/>
      </p:bgRef>
    </p:bg>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8F69AD5B-CECD-440E-A170-DFBCB2310F66}"/>
              </a:ext>
            </a:extLst>
          </p:cNvPr>
          <p:cNvGrpSpPr/>
          <p:nvPr userDrawn="1"/>
        </p:nvGrpSpPr>
        <p:grpSpPr>
          <a:xfrm>
            <a:off x="9374135" y="0"/>
            <a:ext cx="2817865" cy="919714"/>
            <a:chOff x="9374135" y="0"/>
            <a:chExt cx="2817865" cy="919714"/>
          </a:xfrm>
        </p:grpSpPr>
        <p:sp>
          <p:nvSpPr>
            <p:cNvPr id="6" name="直角三角形 5">
              <a:extLst>
                <a:ext uri="{FF2B5EF4-FFF2-40B4-BE49-F238E27FC236}">
                  <a16:creationId xmlns:a16="http://schemas.microsoft.com/office/drawing/2014/main" id="{D91F7143-0D95-47EE-84E7-7BF0F3746701}"/>
                </a:ext>
              </a:extLst>
            </p:cNvPr>
            <p:cNvSpPr/>
            <p:nvPr userDrawn="1"/>
          </p:nvSpPr>
          <p:spPr>
            <a:xfrm rot="10800000">
              <a:off x="9374135" y="0"/>
              <a:ext cx="2817865" cy="919714"/>
            </a:xfrm>
            <a:prstGeom prst="rtTriangl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8" name="直角三角形 7">
              <a:extLst>
                <a:ext uri="{FF2B5EF4-FFF2-40B4-BE49-F238E27FC236}">
                  <a16:creationId xmlns:a16="http://schemas.microsoft.com/office/drawing/2014/main" id="{945F5B64-44E9-4A14-8C8C-594A1013CA28}"/>
                </a:ext>
              </a:extLst>
            </p:cNvPr>
            <p:cNvSpPr/>
            <p:nvPr userDrawn="1"/>
          </p:nvSpPr>
          <p:spPr>
            <a:xfrm rot="10800000">
              <a:off x="9768851" y="0"/>
              <a:ext cx="2423149" cy="790884"/>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9" name="直角三角形 8">
              <a:extLst>
                <a:ext uri="{FF2B5EF4-FFF2-40B4-BE49-F238E27FC236}">
                  <a16:creationId xmlns:a16="http://schemas.microsoft.com/office/drawing/2014/main" id="{06556C5A-6745-4DA0-9E58-C6063FBEF0B1}"/>
                </a:ext>
              </a:extLst>
            </p:cNvPr>
            <p:cNvSpPr/>
            <p:nvPr userDrawn="1"/>
          </p:nvSpPr>
          <p:spPr>
            <a:xfrm rot="10800000">
              <a:off x="10167813" y="0"/>
              <a:ext cx="2024187" cy="660668"/>
            </a:xfrm>
            <a:prstGeom prst="r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0" name="直角三角形 9">
              <a:extLst>
                <a:ext uri="{FF2B5EF4-FFF2-40B4-BE49-F238E27FC236}">
                  <a16:creationId xmlns:a16="http://schemas.microsoft.com/office/drawing/2014/main" id="{88E56D81-1023-4275-8694-70BFECA17B2C}"/>
                </a:ext>
              </a:extLst>
            </p:cNvPr>
            <p:cNvSpPr/>
            <p:nvPr userDrawn="1"/>
          </p:nvSpPr>
          <p:spPr>
            <a:xfrm rot="10800000">
              <a:off x="10518804" y="0"/>
              <a:ext cx="1673196" cy="546109"/>
            </a:xfrm>
            <a:prstGeom prst="r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1" name="直角三角形 10">
              <a:extLst>
                <a:ext uri="{FF2B5EF4-FFF2-40B4-BE49-F238E27FC236}">
                  <a16:creationId xmlns:a16="http://schemas.microsoft.com/office/drawing/2014/main" id="{FE417607-CD90-4F25-AA5D-7878EA8FFB17}"/>
                </a:ext>
              </a:extLst>
            </p:cNvPr>
            <p:cNvSpPr/>
            <p:nvPr userDrawn="1"/>
          </p:nvSpPr>
          <p:spPr>
            <a:xfrm rot="10800000">
              <a:off x="10942065" y="0"/>
              <a:ext cx="1249935" cy="407963"/>
            </a:xfrm>
            <a:prstGeom prst="r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grpSp>
    </p:spTree>
    <p:extLst>
      <p:ext uri="{BB962C8B-B14F-4D97-AF65-F5344CB8AC3E}">
        <p14:creationId xmlns:p14="http://schemas.microsoft.com/office/powerpoint/2010/main" val="223479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iddlePage">
    <p:bg>
      <p:bgPr>
        <a:solidFill>
          <a:schemeClr val="bg1"/>
        </a:solidFill>
        <a:effectLst/>
      </p:bgPr>
    </p:bg>
    <p:spTree>
      <p:nvGrpSpPr>
        <p:cNvPr id="1" name=""/>
        <p:cNvGrpSpPr/>
        <p:nvPr/>
      </p:nvGrpSpPr>
      <p:grpSpPr>
        <a:xfrm>
          <a:off x="0" y="0"/>
          <a:ext cx="0" cy="0"/>
          <a:chOff x="0" y="0"/>
          <a:chExt cx="0" cy="0"/>
        </a:xfrm>
      </p:grpSpPr>
      <p:sp>
        <p:nvSpPr>
          <p:cNvPr id="33" name="タイトル 1"/>
          <p:cNvSpPr>
            <a:spLocks noGrp="1"/>
          </p:cNvSpPr>
          <p:nvPr>
            <p:ph type="title"/>
          </p:nvPr>
        </p:nvSpPr>
        <p:spPr bwMode="gray">
          <a:xfrm>
            <a:off x="409606" y="403534"/>
            <a:ext cx="4501232" cy="450251"/>
          </a:xfrm>
          <a:prstGeom prst="rect">
            <a:avLst/>
          </a:prstGeom>
        </p:spPr>
        <p:txBody>
          <a:bodyPr wrap="none" lIns="0" tIns="0" rIns="0" bIns="0" anchor="t" anchorCtr="0">
            <a:spAutoFit/>
          </a:bodyPr>
          <a:lstStyle>
            <a:lvl1pPr algn="l">
              <a:defRPr sz="3200" b="1" baseline="0">
                <a:solidFill>
                  <a:schemeClr val="tx1"/>
                </a:solidFill>
                <a:latin typeface="UD Digi Kyokasho NK-R" panose="02020400000000000000" pitchFamily="18" charset="-128"/>
                <a:ea typeface="UD Digi Kyokasho NK-R" panose="02020400000000000000" pitchFamily="18" charset="-128"/>
                <a:cs typeface="UD Digi Kyokasho NK-R" panose="02020400000000000000" pitchFamily="18" charset="-128"/>
              </a:defRPr>
            </a:lvl1pPr>
          </a:lstStyle>
          <a:p>
            <a:r>
              <a:rPr lang="ja-JP" altLang="en-US"/>
              <a:t>マスタ タイトルの書式設定</a:t>
            </a:r>
          </a:p>
        </p:txBody>
      </p:sp>
      <p:sp>
        <p:nvSpPr>
          <p:cNvPr id="22" name="スライド番号プレースホルダー 4"/>
          <p:cNvSpPr txBox="1">
            <a:spLocks/>
          </p:cNvSpPr>
          <p:nvPr userDrawn="1"/>
        </p:nvSpPr>
        <p:spPr>
          <a:xfrm>
            <a:off x="10356406" y="6415196"/>
            <a:ext cx="671659" cy="276999"/>
          </a:xfrm>
          <a:prstGeom prst="rect">
            <a:avLst/>
          </a:prstGeom>
        </p:spPr>
        <p:txBody>
          <a:bodyPr wrap="none" lIns="0" tIns="0" rIns="0" bIns="0" anchor="b">
            <a:spAutoFit/>
          </a:bodyP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r>
              <a:rPr lang="en-US" altLang="ja-JP" sz="1800" b="0" baseline="0">
                <a:solidFill>
                  <a:schemeClr val="tx1">
                    <a:lumMod val="65000"/>
                    <a:lumOff val="35000"/>
                  </a:schemeClr>
                </a:solidFill>
                <a:latin typeface="UD Digi Kyokasho NK-R" panose="02020400000000000000" pitchFamily="18" charset="-128"/>
                <a:ea typeface="UD Digi Kyokasho NK-R" panose="02020400000000000000" pitchFamily="18" charset="-128"/>
                <a:cs typeface="Meiryo UI" panose="020B0604030504040204" pitchFamily="50" charset="-128"/>
              </a:rPr>
              <a:t>-</a:t>
            </a:r>
            <a:fld id="{E8DCCDAA-6D69-46E7-B759-71F91EA5148B}" type="slidenum">
              <a:rPr lang="ja-JP" altLang="en-US" sz="1800" b="0" baseline="0" smtClean="0">
                <a:solidFill>
                  <a:schemeClr val="tx1">
                    <a:lumMod val="65000"/>
                    <a:lumOff val="35000"/>
                  </a:schemeClr>
                </a:solidFill>
                <a:latin typeface="UD Digi Kyokasho NK-R" panose="02020400000000000000" pitchFamily="18" charset="-128"/>
                <a:ea typeface="UD Digi Kyokasho NK-R" panose="02020400000000000000" pitchFamily="18" charset="-128"/>
                <a:cs typeface="Meiryo UI" panose="020B0604030504040204" pitchFamily="50" charset="-128"/>
              </a:rPr>
              <a:pPr/>
              <a:t>‹#›</a:t>
            </a:fld>
            <a:r>
              <a:rPr lang="en-US" altLang="ja-JP" sz="1800" b="0" baseline="0">
                <a:solidFill>
                  <a:schemeClr val="tx1">
                    <a:lumMod val="65000"/>
                    <a:lumOff val="35000"/>
                  </a:schemeClr>
                </a:solidFill>
                <a:latin typeface="UD Digi Kyokasho NK-R" panose="02020400000000000000" pitchFamily="18" charset="-128"/>
                <a:ea typeface="UD Digi Kyokasho NK-R" panose="02020400000000000000" pitchFamily="18" charset="-128"/>
                <a:cs typeface="Meiryo UI" panose="020B0604030504040204" pitchFamily="50" charset="-128"/>
              </a:rPr>
              <a:t>-</a:t>
            </a:r>
            <a:endParaRPr lang="ja-JP" altLang="en-US" sz="1800" b="0" baseline="0">
              <a:solidFill>
                <a:schemeClr val="tx1">
                  <a:lumMod val="65000"/>
                  <a:lumOff val="35000"/>
                </a:schemeClr>
              </a:solidFill>
              <a:latin typeface="UD Digi Kyokasho NK-R" panose="02020400000000000000" pitchFamily="18" charset="-128"/>
              <a:ea typeface="UD Digi Kyokasho NK-R" panose="02020400000000000000" pitchFamily="18" charset="-128"/>
              <a:cs typeface="Meiryo UI" panose="020B0604030504040204" pitchFamily="50" charset="-128"/>
            </a:endParaRPr>
          </a:p>
        </p:txBody>
      </p:sp>
      <p:grpSp>
        <p:nvGrpSpPr>
          <p:cNvPr id="14" name="グループ化 13">
            <a:extLst>
              <a:ext uri="{FF2B5EF4-FFF2-40B4-BE49-F238E27FC236}">
                <a16:creationId xmlns:a16="http://schemas.microsoft.com/office/drawing/2014/main" id="{232C892A-4AB6-48AB-96F5-AAEA571F37AD}"/>
              </a:ext>
            </a:extLst>
          </p:cNvPr>
          <p:cNvGrpSpPr/>
          <p:nvPr userDrawn="1"/>
        </p:nvGrpSpPr>
        <p:grpSpPr>
          <a:xfrm>
            <a:off x="9374135" y="0"/>
            <a:ext cx="2817865" cy="919714"/>
            <a:chOff x="9374135" y="0"/>
            <a:chExt cx="2817865" cy="919714"/>
          </a:xfrm>
        </p:grpSpPr>
        <p:sp>
          <p:nvSpPr>
            <p:cNvPr id="16" name="直角三角形 15">
              <a:extLst>
                <a:ext uri="{FF2B5EF4-FFF2-40B4-BE49-F238E27FC236}">
                  <a16:creationId xmlns:a16="http://schemas.microsoft.com/office/drawing/2014/main" id="{8A4A87AD-F619-4E7D-A55A-CF458F2A5285}"/>
                </a:ext>
              </a:extLst>
            </p:cNvPr>
            <p:cNvSpPr/>
            <p:nvPr userDrawn="1"/>
          </p:nvSpPr>
          <p:spPr>
            <a:xfrm rot="10800000">
              <a:off x="9374135" y="0"/>
              <a:ext cx="2817865" cy="919714"/>
            </a:xfrm>
            <a:prstGeom prst="rtTriangl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7" name="直角三角形 16">
              <a:extLst>
                <a:ext uri="{FF2B5EF4-FFF2-40B4-BE49-F238E27FC236}">
                  <a16:creationId xmlns:a16="http://schemas.microsoft.com/office/drawing/2014/main" id="{84424388-4184-4A9E-A997-EC5F47C37301}"/>
                </a:ext>
              </a:extLst>
            </p:cNvPr>
            <p:cNvSpPr/>
            <p:nvPr userDrawn="1"/>
          </p:nvSpPr>
          <p:spPr>
            <a:xfrm rot="10800000">
              <a:off x="9768851" y="0"/>
              <a:ext cx="2423149" cy="790884"/>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8" name="直角三角形 17">
              <a:extLst>
                <a:ext uri="{FF2B5EF4-FFF2-40B4-BE49-F238E27FC236}">
                  <a16:creationId xmlns:a16="http://schemas.microsoft.com/office/drawing/2014/main" id="{8DF453E1-1FF8-455E-B886-3DE5629A9D5E}"/>
                </a:ext>
              </a:extLst>
            </p:cNvPr>
            <p:cNvSpPr/>
            <p:nvPr userDrawn="1"/>
          </p:nvSpPr>
          <p:spPr>
            <a:xfrm rot="10800000">
              <a:off x="10167813" y="0"/>
              <a:ext cx="2024187" cy="660668"/>
            </a:xfrm>
            <a:prstGeom prst="r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9" name="直角三角形 18">
              <a:extLst>
                <a:ext uri="{FF2B5EF4-FFF2-40B4-BE49-F238E27FC236}">
                  <a16:creationId xmlns:a16="http://schemas.microsoft.com/office/drawing/2014/main" id="{00F9DF03-F6D8-4D67-A6A4-7A0148A95D99}"/>
                </a:ext>
              </a:extLst>
            </p:cNvPr>
            <p:cNvSpPr/>
            <p:nvPr userDrawn="1"/>
          </p:nvSpPr>
          <p:spPr>
            <a:xfrm rot="10800000">
              <a:off x="10518804" y="0"/>
              <a:ext cx="1673196" cy="546109"/>
            </a:xfrm>
            <a:prstGeom prst="r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20" name="直角三角形 19">
              <a:extLst>
                <a:ext uri="{FF2B5EF4-FFF2-40B4-BE49-F238E27FC236}">
                  <a16:creationId xmlns:a16="http://schemas.microsoft.com/office/drawing/2014/main" id="{D522CC3C-5447-4B88-956C-EAC580FE5646}"/>
                </a:ext>
              </a:extLst>
            </p:cNvPr>
            <p:cNvSpPr/>
            <p:nvPr userDrawn="1"/>
          </p:nvSpPr>
          <p:spPr>
            <a:xfrm rot="10800000">
              <a:off x="10942065" y="0"/>
              <a:ext cx="1249935" cy="407963"/>
            </a:xfrm>
            <a:prstGeom prst="r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grpSp>
      <p:sp>
        <p:nvSpPr>
          <p:cNvPr id="23" name="テキスト プレースホルダー 6">
            <a:extLst>
              <a:ext uri="{FF2B5EF4-FFF2-40B4-BE49-F238E27FC236}">
                <a16:creationId xmlns:a16="http://schemas.microsoft.com/office/drawing/2014/main" id="{946813B8-D9C2-4CE3-A827-2D60927DE2C3}"/>
              </a:ext>
            </a:extLst>
          </p:cNvPr>
          <p:cNvSpPr>
            <a:spLocks noGrp="1"/>
          </p:cNvSpPr>
          <p:nvPr>
            <p:ph type="body" sz="quarter" idx="10"/>
          </p:nvPr>
        </p:nvSpPr>
        <p:spPr>
          <a:xfrm>
            <a:off x="409606" y="1027343"/>
            <a:ext cx="1851469" cy="210379"/>
          </a:xfrm>
          <a:prstGeom prst="rect">
            <a:avLst/>
          </a:prstGeom>
        </p:spPr>
        <p:txBody>
          <a:bodyPr wrap="none" lIns="0" tIns="0" rIns="0" bIns="0">
            <a:spAutoFit/>
          </a:bodyPr>
          <a:lstStyle>
            <a:lvl1pPr marL="0" indent="0">
              <a:spcBef>
                <a:spcPts val="0"/>
              </a:spcBef>
              <a:buNone/>
              <a:defRPr lang="ja-JP" altLang="en-US" sz="1200" dirty="0" smtClean="0">
                <a:solidFill>
                  <a:schemeClr val="tx1"/>
                </a:solidFill>
                <a:latin typeface="UD Digi Kyokasho NK-R" panose="02020400000000000000" pitchFamily="18" charset="-128"/>
                <a:ea typeface="UD Digi Kyokasho NK-R" panose="02020400000000000000" pitchFamily="18" charset="-128"/>
              </a:defRPr>
            </a:lvl1pPr>
            <a:lvl2pPr>
              <a:defRPr lang="ja-JP" altLang="en-US" sz="2100" dirty="0" smtClean="0">
                <a:latin typeface="+mn-lt"/>
                <a:ea typeface="+mn-ea"/>
              </a:defRPr>
            </a:lvl2pPr>
            <a:lvl3pPr>
              <a:defRPr lang="ja-JP" altLang="en-US" sz="2100" dirty="0" smtClean="0">
                <a:latin typeface="+mn-lt"/>
                <a:ea typeface="+mn-ea"/>
              </a:defRPr>
            </a:lvl3pPr>
            <a:lvl4pPr>
              <a:defRPr lang="ja-JP" altLang="en-US" sz="2100" dirty="0" smtClean="0">
                <a:latin typeface="+mn-lt"/>
                <a:ea typeface="+mn-ea"/>
              </a:defRPr>
            </a:lvl4pPr>
            <a:lvl5pPr>
              <a:defRPr lang="ja-JP" altLang="en-US" sz="2100" dirty="0">
                <a:latin typeface="+mn-lt"/>
                <a:ea typeface="+mn-ea"/>
              </a:defRPr>
            </a:lvl5pPr>
          </a:lstStyle>
          <a:p>
            <a:pPr marL="0" lvl="0" defTabSz="1089325">
              <a:lnSpc>
                <a:spcPct val="120000"/>
              </a:lnSpc>
            </a:pPr>
            <a:r>
              <a:rPr kumimoji="1" lang="ja-JP" altLang="en-US"/>
              <a:t>マスター テキストの書式設定</a:t>
            </a:r>
            <a:endParaRPr kumimoji="1" lang="en-US" altLang="ja-JP"/>
          </a:p>
        </p:txBody>
      </p:sp>
    </p:spTree>
    <p:extLst>
      <p:ext uri="{BB962C8B-B14F-4D97-AF65-F5344CB8AC3E}">
        <p14:creationId xmlns:p14="http://schemas.microsoft.com/office/powerpoint/2010/main" val="2061160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lue)">
    <p:bg>
      <p:bgPr>
        <a:solidFill>
          <a:srgbClr val="003466"/>
        </a:solidFill>
        <a:effectLst/>
      </p:bgPr>
    </p:bg>
    <p:spTree>
      <p:nvGrpSpPr>
        <p:cNvPr id="1" name=""/>
        <p:cNvGrpSpPr/>
        <p:nvPr/>
      </p:nvGrpSpPr>
      <p:grpSpPr>
        <a:xfrm>
          <a:off x="0" y="0"/>
          <a:ext cx="0" cy="0"/>
          <a:chOff x="0" y="0"/>
          <a:chExt cx="0" cy="0"/>
        </a:xfrm>
      </p:grpSpPr>
      <p:sp>
        <p:nvSpPr>
          <p:cNvPr id="17" name="タイトル 1"/>
          <p:cNvSpPr>
            <a:spLocks noGrp="1"/>
          </p:cNvSpPr>
          <p:nvPr>
            <p:ph type="title"/>
          </p:nvPr>
        </p:nvSpPr>
        <p:spPr bwMode="gray">
          <a:xfrm>
            <a:off x="292327" y="2745409"/>
            <a:ext cx="11607344" cy="1107996"/>
          </a:xfrm>
          <a:prstGeom prst="rect">
            <a:avLst/>
          </a:prstGeom>
          <a:noFill/>
          <a:ln>
            <a:noFill/>
          </a:ln>
        </p:spPr>
        <p:txBody>
          <a:bodyPr wrap="none" lIns="0" tIns="0" rIns="0" bIns="0" anchor="ctr" anchorCtr="0">
            <a:spAutoFit/>
          </a:bodyPr>
          <a:lstStyle>
            <a:lvl1pPr algn="ctr">
              <a:defRPr sz="7200" b="1" baseline="0">
                <a:solidFill>
                  <a:schemeClr val="bg1"/>
                </a:solidFill>
                <a:latin typeface="BIZ UDPゴシック" panose="020B0400000000000000" pitchFamily="50" charset="-128"/>
                <a:ea typeface="BIZ UDPゴシック" panose="020B0400000000000000" pitchFamily="50" charset="-128"/>
              </a:defRPr>
            </a:lvl1pPr>
          </a:lstStyle>
          <a:p>
            <a:r>
              <a:rPr lang="ja-JP" altLang="en-US"/>
              <a:t>マスター タイトルの書式設定</a:t>
            </a:r>
          </a:p>
        </p:txBody>
      </p:sp>
      <p:cxnSp>
        <p:nvCxnSpPr>
          <p:cNvPr id="8" name="直線コネクタ 7">
            <a:extLst>
              <a:ext uri="{FF2B5EF4-FFF2-40B4-BE49-F238E27FC236}">
                <a16:creationId xmlns:a16="http://schemas.microsoft.com/office/drawing/2014/main" id="{65C88C1D-B0C8-4196-ACB5-478854465597}"/>
              </a:ext>
            </a:extLst>
          </p:cNvPr>
          <p:cNvCxnSpPr/>
          <p:nvPr userDrawn="1"/>
        </p:nvCxnSpPr>
        <p:spPr>
          <a:xfrm>
            <a:off x="1375020"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9" name="スライド番号プレースホルダー 4">
            <a:extLst>
              <a:ext uri="{FF2B5EF4-FFF2-40B4-BE49-F238E27FC236}">
                <a16:creationId xmlns:a16="http://schemas.microsoft.com/office/drawing/2014/main" id="{6AE4A41C-785D-4B04-AAF5-42231300A99B}"/>
              </a:ext>
            </a:extLst>
          </p:cNvPr>
          <p:cNvSpPr txBox="1">
            <a:spLocks/>
          </p:cNvSpPr>
          <p:nvPr userDrawn="1"/>
        </p:nvSpPr>
        <p:spPr>
          <a:xfrm>
            <a:off x="10736416" y="6617130"/>
            <a:ext cx="298160" cy="184666"/>
          </a:xfrm>
          <a:prstGeom prst="rect">
            <a:avLst/>
          </a:prstGeom>
        </p:spPr>
        <p:txBody>
          <a:bodyPr wrap="none" lIns="0" tIns="0" rIns="0" bIns="0" anchor="ctr">
            <a:spAutoFit/>
          </a:bodyP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ctr"/>
            <a:fld id="{E8DCCDAA-6D69-46E7-B759-71F91EA5148B}" type="slidenum">
              <a:rPr lang="ja-JP" altLang="en-US" sz="1200" b="1" smtClean="0">
                <a:latin typeface="BIZ UDPゴシック" panose="020B0400000000000000" pitchFamily="50" charset="-128"/>
                <a:ea typeface="BIZ UDPゴシック" panose="020B0400000000000000" pitchFamily="50" charset="-128"/>
              </a:rPr>
              <a:pPr algn="ctr"/>
              <a:t>‹#›</a:t>
            </a:fld>
            <a:endParaRPr lang="ja-JP" altLang="en-US" sz="1200" b="1">
              <a:latin typeface="BIZ UDPゴシック" panose="020B0400000000000000" pitchFamily="50" charset="-128"/>
              <a:ea typeface="BIZ UDPゴシック" panose="020B0400000000000000" pitchFamily="50" charset="-128"/>
            </a:endParaRPr>
          </a:p>
        </p:txBody>
      </p:sp>
      <p:sp>
        <p:nvSpPr>
          <p:cNvPr id="10" name="フッター プレースホルダー 3">
            <a:extLst>
              <a:ext uri="{FF2B5EF4-FFF2-40B4-BE49-F238E27FC236}">
                <a16:creationId xmlns:a16="http://schemas.microsoft.com/office/drawing/2014/main" id="{BB4D1137-519A-4ED8-A005-715190479E4E}"/>
              </a:ext>
            </a:extLst>
          </p:cNvPr>
          <p:cNvSpPr txBox="1">
            <a:spLocks/>
          </p:cNvSpPr>
          <p:nvPr userDrawn="1"/>
        </p:nvSpPr>
        <p:spPr>
          <a:xfrm>
            <a:off x="1699743"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l"/>
            <a:r>
              <a:rPr lang="en-US" altLang="ja-JP" sz="1000">
                <a:latin typeface="BIZ UDPゴシック" panose="020B0400000000000000" pitchFamily="50" charset="-128"/>
                <a:ea typeface="BIZ UDPゴシック" panose="020B0400000000000000" pitchFamily="50" charset="-128"/>
              </a:rPr>
              <a:t>DX Forum Office</a:t>
            </a:r>
            <a:endParaRPr lang="ja-JP" altLang="en-US" sz="1000">
              <a:latin typeface="BIZ UDPゴシック" panose="020B0400000000000000" pitchFamily="50" charset="-128"/>
              <a:ea typeface="BIZ UDPゴシック" panose="020B0400000000000000" pitchFamily="50" charset="-128"/>
            </a:endParaRPr>
          </a:p>
        </p:txBody>
      </p:sp>
      <p:pic>
        <p:nvPicPr>
          <p:cNvPr id="11" name="図 10">
            <a:extLst>
              <a:ext uri="{FF2B5EF4-FFF2-40B4-BE49-F238E27FC236}">
                <a16:creationId xmlns:a16="http://schemas.microsoft.com/office/drawing/2014/main" id="{AB993914-1C49-4D46-AC79-B435163B7A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9299" y="6579781"/>
            <a:ext cx="832701" cy="278219"/>
          </a:xfrm>
          <a:prstGeom prst="rect">
            <a:avLst/>
          </a:prstGeom>
        </p:spPr>
      </p:pic>
      <p:pic>
        <p:nvPicPr>
          <p:cNvPr id="12" name="図 11" descr="SONY">
            <a:extLst>
              <a:ext uri="{FF2B5EF4-FFF2-40B4-BE49-F238E27FC236}">
                <a16:creationId xmlns:a16="http://schemas.microsoft.com/office/drawing/2014/main" id="{7809D8AD-7DC3-43C5-AE4C-13CD67CE4612}"/>
              </a:ext>
            </a:extLst>
          </p:cNvPr>
          <p:cNvPicPr>
            <a:picLocks noChangeAspect="1"/>
          </p:cNvPicPr>
          <p:nvPr userDrawn="1"/>
        </p:nvPicPr>
        <p:blipFill>
          <a:blip r:embed="rId3"/>
          <a:stretch>
            <a:fillRect/>
          </a:stretch>
        </p:blipFill>
        <p:spPr bwMode="gray">
          <a:xfrm>
            <a:off x="360324" y="6657939"/>
            <a:ext cx="689974" cy="121903"/>
          </a:xfrm>
          <a:prstGeom prst="rect">
            <a:avLst/>
          </a:prstGeom>
        </p:spPr>
      </p:pic>
      <p:sp>
        <p:nvSpPr>
          <p:cNvPr id="13" name="フッター プレースホルダー 3">
            <a:extLst>
              <a:ext uri="{FF2B5EF4-FFF2-40B4-BE49-F238E27FC236}">
                <a16:creationId xmlns:a16="http://schemas.microsoft.com/office/drawing/2014/main" id="{53EDC143-FDCD-4524-A99D-E0F5042E9730}"/>
              </a:ext>
            </a:extLst>
          </p:cNvPr>
          <p:cNvSpPr txBox="1">
            <a:spLocks/>
          </p:cNvSpPr>
          <p:nvPr userDrawn="1"/>
        </p:nvSpPr>
        <p:spPr>
          <a:xfrm>
            <a:off x="8909810"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en-US" altLang="ja-JP" sz="1000">
                <a:latin typeface="BIZ UDPゴシック" panose="020B0400000000000000" pitchFamily="50" charset="-128"/>
                <a:ea typeface="BIZ UDPゴシック" panose="020B0400000000000000" pitchFamily="50" charset="-128"/>
              </a:rPr>
              <a:t>Sony</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Data</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Ocean</a:t>
            </a:r>
            <a:endParaRPr lang="ja-JP" altLang="en-US" sz="1000">
              <a:latin typeface="BIZ UDPゴシック" panose="020B0400000000000000" pitchFamily="50" charset="-128"/>
              <a:ea typeface="BIZ UDPゴシック" panose="020B0400000000000000" pitchFamily="50" charset="-128"/>
            </a:endParaRPr>
          </a:p>
        </p:txBody>
      </p:sp>
      <p:cxnSp>
        <p:nvCxnSpPr>
          <p:cNvPr id="14" name="直線コネクタ 13">
            <a:extLst>
              <a:ext uri="{FF2B5EF4-FFF2-40B4-BE49-F238E27FC236}">
                <a16:creationId xmlns:a16="http://schemas.microsoft.com/office/drawing/2014/main" id="{36582BA8-5A08-4C4E-8120-A0BE68A1D159}"/>
              </a:ext>
            </a:extLst>
          </p:cNvPr>
          <p:cNvCxnSpPr/>
          <p:nvPr userDrawn="1"/>
        </p:nvCxnSpPr>
        <p:spPr>
          <a:xfrm>
            <a:off x="10456269"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1785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ar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タイトル 1"/>
          <p:cNvSpPr>
            <a:spLocks noGrp="1"/>
          </p:cNvSpPr>
          <p:nvPr>
            <p:ph type="title"/>
          </p:nvPr>
        </p:nvSpPr>
        <p:spPr bwMode="gray">
          <a:xfrm>
            <a:off x="292327" y="2745409"/>
            <a:ext cx="11607344" cy="1107996"/>
          </a:xfrm>
          <a:prstGeom prst="rect">
            <a:avLst/>
          </a:prstGeom>
          <a:noFill/>
          <a:ln>
            <a:noFill/>
          </a:ln>
        </p:spPr>
        <p:txBody>
          <a:bodyPr wrap="none" lIns="0" tIns="0" rIns="0" bIns="0" anchor="ctr" anchorCtr="0">
            <a:spAutoFit/>
          </a:bodyPr>
          <a:lstStyle>
            <a:lvl1pPr algn="ctr">
              <a:defRPr sz="7200" b="1" baseline="0">
                <a:solidFill>
                  <a:schemeClr val="bg1"/>
                </a:solidFill>
                <a:latin typeface="BIZ UDPゴシック" panose="020B0400000000000000" pitchFamily="50" charset="-128"/>
                <a:ea typeface="BIZ UDPゴシック" panose="020B0400000000000000" pitchFamily="50" charset="-128"/>
              </a:defRPr>
            </a:lvl1pPr>
          </a:lstStyle>
          <a:p>
            <a:r>
              <a:rPr lang="ja-JP" altLang="en-US"/>
              <a:t>マスター タイトルの書式設定</a:t>
            </a:r>
          </a:p>
        </p:txBody>
      </p:sp>
      <p:cxnSp>
        <p:nvCxnSpPr>
          <p:cNvPr id="9" name="直線コネクタ 8">
            <a:extLst>
              <a:ext uri="{FF2B5EF4-FFF2-40B4-BE49-F238E27FC236}">
                <a16:creationId xmlns:a16="http://schemas.microsoft.com/office/drawing/2014/main" id="{1E8FD512-315B-4794-AF95-43F848FE74CF}"/>
              </a:ext>
            </a:extLst>
          </p:cNvPr>
          <p:cNvCxnSpPr/>
          <p:nvPr userDrawn="1"/>
        </p:nvCxnSpPr>
        <p:spPr>
          <a:xfrm>
            <a:off x="1375020"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10" name="スライド番号プレースホルダー 4">
            <a:extLst>
              <a:ext uri="{FF2B5EF4-FFF2-40B4-BE49-F238E27FC236}">
                <a16:creationId xmlns:a16="http://schemas.microsoft.com/office/drawing/2014/main" id="{0561AEE4-1B66-4482-9D6F-C2A4791533B2}"/>
              </a:ext>
            </a:extLst>
          </p:cNvPr>
          <p:cNvSpPr txBox="1">
            <a:spLocks/>
          </p:cNvSpPr>
          <p:nvPr userDrawn="1"/>
        </p:nvSpPr>
        <p:spPr>
          <a:xfrm>
            <a:off x="10736416" y="6617130"/>
            <a:ext cx="298160" cy="184666"/>
          </a:xfrm>
          <a:prstGeom prst="rect">
            <a:avLst/>
          </a:prstGeom>
        </p:spPr>
        <p:txBody>
          <a:bodyPr wrap="none" lIns="0" tIns="0" rIns="0" bIns="0" anchor="ctr">
            <a:spAutoFit/>
          </a:bodyP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ctr"/>
            <a:fld id="{E8DCCDAA-6D69-46E7-B759-71F91EA5148B}" type="slidenum">
              <a:rPr lang="ja-JP" altLang="en-US" sz="1200" b="1" smtClean="0">
                <a:latin typeface="BIZ UDPゴシック" panose="020B0400000000000000" pitchFamily="50" charset="-128"/>
                <a:ea typeface="BIZ UDPゴシック" panose="020B0400000000000000" pitchFamily="50" charset="-128"/>
              </a:rPr>
              <a:pPr algn="ctr"/>
              <a:t>‹#›</a:t>
            </a:fld>
            <a:endParaRPr lang="ja-JP" altLang="en-US" sz="1200" b="1">
              <a:latin typeface="BIZ UDPゴシック" panose="020B0400000000000000" pitchFamily="50" charset="-128"/>
              <a:ea typeface="BIZ UDPゴシック" panose="020B0400000000000000" pitchFamily="50" charset="-128"/>
            </a:endParaRPr>
          </a:p>
        </p:txBody>
      </p:sp>
      <p:sp>
        <p:nvSpPr>
          <p:cNvPr id="11" name="フッター プレースホルダー 3">
            <a:extLst>
              <a:ext uri="{FF2B5EF4-FFF2-40B4-BE49-F238E27FC236}">
                <a16:creationId xmlns:a16="http://schemas.microsoft.com/office/drawing/2014/main" id="{5E7E28C9-E0DF-48E8-AF02-5291B9513DF9}"/>
              </a:ext>
            </a:extLst>
          </p:cNvPr>
          <p:cNvSpPr txBox="1">
            <a:spLocks/>
          </p:cNvSpPr>
          <p:nvPr userDrawn="1"/>
        </p:nvSpPr>
        <p:spPr>
          <a:xfrm>
            <a:off x="1699743"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l"/>
            <a:r>
              <a:rPr lang="en-US" altLang="ja-JP" sz="1000">
                <a:latin typeface="BIZ UDPゴシック" panose="020B0400000000000000" pitchFamily="50" charset="-128"/>
                <a:ea typeface="BIZ UDPゴシック" panose="020B0400000000000000" pitchFamily="50" charset="-128"/>
              </a:rPr>
              <a:t>DX Forum Office</a:t>
            </a:r>
            <a:endParaRPr lang="ja-JP" altLang="en-US" sz="1000">
              <a:latin typeface="BIZ UDPゴシック" panose="020B0400000000000000" pitchFamily="50" charset="-128"/>
              <a:ea typeface="BIZ UDPゴシック" panose="020B0400000000000000" pitchFamily="50" charset="-128"/>
            </a:endParaRPr>
          </a:p>
        </p:txBody>
      </p:sp>
      <p:pic>
        <p:nvPicPr>
          <p:cNvPr id="12" name="図 11">
            <a:extLst>
              <a:ext uri="{FF2B5EF4-FFF2-40B4-BE49-F238E27FC236}">
                <a16:creationId xmlns:a16="http://schemas.microsoft.com/office/drawing/2014/main" id="{FE708457-D673-4CB2-9605-66F69DB209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9299" y="6579781"/>
            <a:ext cx="832701" cy="278219"/>
          </a:xfrm>
          <a:prstGeom prst="rect">
            <a:avLst/>
          </a:prstGeom>
        </p:spPr>
      </p:pic>
      <p:pic>
        <p:nvPicPr>
          <p:cNvPr id="13" name="図 12" descr="SONY">
            <a:extLst>
              <a:ext uri="{FF2B5EF4-FFF2-40B4-BE49-F238E27FC236}">
                <a16:creationId xmlns:a16="http://schemas.microsoft.com/office/drawing/2014/main" id="{C58864F7-D324-41DB-998C-87DBDB29F0C5}"/>
              </a:ext>
            </a:extLst>
          </p:cNvPr>
          <p:cNvPicPr>
            <a:picLocks noChangeAspect="1"/>
          </p:cNvPicPr>
          <p:nvPr userDrawn="1"/>
        </p:nvPicPr>
        <p:blipFill>
          <a:blip r:embed="rId3"/>
          <a:stretch>
            <a:fillRect/>
          </a:stretch>
        </p:blipFill>
        <p:spPr bwMode="gray">
          <a:xfrm>
            <a:off x="360324" y="6657939"/>
            <a:ext cx="689974" cy="121903"/>
          </a:xfrm>
          <a:prstGeom prst="rect">
            <a:avLst/>
          </a:prstGeom>
        </p:spPr>
      </p:pic>
      <p:sp>
        <p:nvSpPr>
          <p:cNvPr id="14" name="フッター プレースホルダー 3">
            <a:extLst>
              <a:ext uri="{FF2B5EF4-FFF2-40B4-BE49-F238E27FC236}">
                <a16:creationId xmlns:a16="http://schemas.microsoft.com/office/drawing/2014/main" id="{B3283AA5-03CA-4A88-9501-87AF304D07E8}"/>
              </a:ext>
            </a:extLst>
          </p:cNvPr>
          <p:cNvSpPr txBox="1">
            <a:spLocks/>
          </p:cNvSpPr>
          <p:nvPr userDrawn="1"/>
        </p:nvSpPr>
        <p:spPr>
          <a:xfrm>
            <a:off x="8909810"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en-US" altLang="ja-JP" sz="1000">
                <a:latin typeface="BIZ UDPゴシック" panose="020B0400000000000000" pitchFamily="50" charset="-128"/>
                <a:ea typeface="BIZ UDPゴシック" panose="020B0400000000000000" pitchFamily="50" charset="-128"/>
              </a:rPr>
              <a:t>Sony</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Data</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Ocean</a:t>
            </a:r>
            <a:endParaRPr lang="ja-JP" altLang="en-US" sz="1000">
              <a:latin typeface="BIZ UDPゴシック" panose="020B0400000000000000" pitchFamily="50" charset="-128"/>
              <a:ea typeface="BIZ UDPゴシック" panose="020B0400000000000000" pitchFamily="50" charset="-128"/>
            </a:endParaRPr>
          </a:p>
        </p:txBody>
      </p:sp>
      <p:cxnSp>
        <p:nvCxnSpPr>
          <p:cNvPr id="15" name="直線コネクタ 14">
            <a:extLst>
              <a:ext uri="{FF2B5EF4-FFF2-40B4-BE49-F238E27FC236}">
                <a16:creationId xmlns:a16="http://schemas.microsoft.com/office/drawing/2014/main" id="{F71FBCBD-1BD8-438A-9DFC-E23FDA83459D}"/>
              </a:ext>
            </a:extLst>
          </p:cNvPr>
          <p:cNvCxnSpPr/>
          <p:nvPr userDrawn="1"/>
        </p:nvCxnSpPr>
        <p:spPr>
          <a:xfrm>
            <a:off x="10456269"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9129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cean)">
    <p:bg>
      <p:bgPr>
        <a:solidFill>
          <a:schemeClr val="bg1"/>
        </a:solidFill>
        <a:effectLst/>
      </p:bgPr>
    </p:bg>
    <p:spTree>
      <p:nvGrpSpPr>
        <p:cNvPr id="1" name=""/>
        <p:cNvGrpSpPr/>
        <p:nvPr/>
      </p:nvGrpSpPr>
      <p:grpSpPr>
        <a:xfrm>
          <a:off x="0" y="0"/>
          <a:ext cx="0" cy="0"/>
          <a:chOff x="0" y="0"/>
          <a:chExt cx="0" cy="0"/>
        </a:xfrm>
      </p:grpSpPr>
      <p:pic>
        <p:nvPicPr>
          <p:cNvPr id="9" name="図 8" descr="Ocean">
            <a:extLst>
              <a:ext uri="{FF2B5EF4-FFF2-40B4-BE49-F238E27FC236}">
                <a16:creationId xmlns:a16="http://schemas.microsoft.com/office/drawing/2014/main" id="{15C3CE9A-8049-4F44-89F3-B457760AC6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9" y="10"/>
            <a:ext cx="12191981" cy="6857990"/>
          </a:xfrm>
          <a:prstGeom prst="rect">
            <a:avLst/>
          </a:prstGeom>
        </p:spPr>
      </p:pic>
      <p:sp>
        <p:nvSpPr>
          <p:cNvPr id="17" name="タイトル 1"/>
          <p:cNvSpPr>
            <a:spLocks noGrp="1"/>
          </p:cNvSpPr>
          <p:nvPr>
            <p:ph type="title"/>
          </p:nvPr>
        </p:nvSpPr>
        <p:spPr bwMode="gray">
          <a:xfrm>
            <a:off x="0" y="4201591"/>
            <a:ext cx="12192000" cy="1440000"/>
          </a:xfrm>
          <a:prstGeom prst="rect">
            <a:avLst/>
          </a:prstGeom>
          <a:gradFill flip="none" rotWithShape="1">
            <a:gsLst>
              <a:gs pos="49600">
                <a:srgbClr val="003466"/>
              </a:gs>
              <a:gs pos="0">
                <a:srgbClr val="003466">
                  <a:alpha val="0"/>
                </a:srgbClr>
              </a:gs>
              <a:gs pos="100000">
                <a:srgbClr val="003466">
                  <a:alpha val="0"/>
                </a:srgbClr>
              </a:gs>
            </a:gsLst>
            <a:lin ang="10800000" scaled="1"/>
            <a:tileRect/>
          </a:gradFill>
          <a:ln>
            <a:noFill/>
          </a:ln>
        </p:spPr>
        <p:txBody>
          <a:bodyPr wrap="none" lIns="360000" tIns="0" rIns="360000" bIns="72000" anchor="ctr" anchorCtr="0">
            <a:noAutofit/>
          </a:bodyPr>
          <a:lstStyle>
            <a:lvl1pPr algn="ctr">
              <a:defRPr sz="4000" b="1" baseline="0">
                <a:solidFill>
                  <a:schemeClr val="bg1"/>
                </a:solidFill>
                <a:latin typeface="BIZ UDPゴシック" panose="020B0400000000000000" pitchFamily="50" charset="-128"/>
                <a:ea typeface="BIZ UDPゴシック" panose="020B0400000000000000" pitchFamily="50" charset="-128"/>
              </a:defRPr>
            </a:lvl1pPr>
          </a:lstStyle>
          <a:p>
            <a:r>
              <a:rPr lang="ja-JP" altLang="en-US"/>
              <a:t>マスター タイトルの書式設定</a:t>
            </a:r>
          </a:p>
        </p:txBody>
      </p:sp>
      <p:sp>
        <p:nvSpPr>
          <p:cNvPr id="15" name="正方形/長方形 14">
            <a:extLst>
              <a:ext uri="{FF2B5EF4-FFF2-40B4-BE49-F238E27FC236}">
                <a16:creationId xmlns:a16="http://schemas.microsoft.com/office/drawing/2014/main" id="{9104C2F8-FC6B-45A2-A47E-F7D93362E360}"/>
              </a:ext>
            </a:extLst>
          </p:cNvPr>
          <p:cNvSpPr/>
          <p:nvPr userDrawn="1"/>
        </p:nvSpPr>
        <p:spPr>
          <a:xfrm>
            <a:off x="699" y="6579780"/>
            <a:ext cx="12191301" cy="278220"/>
          </a:xfrm>
          <a:prstGeom prst="rect">
            <a:avLst/>
          </a:prstGeom>
          <a:solidFill>
            <a:srgbClr val="0033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899">
              <a:solidFill>
                <a:srgbClr val="FFFFFF"/>
              </a:solidFill>
              <a:latin typeface="BIZ UDPゴシック" panose="020B0400000000000000" pitchFamily="50" charset="-128"/>
              <a:ea typeface="BIZ UDPゴシック" panose="020B0400000000000000" pitchFamily="50" charset="-128"/>
            </a:endParaRPr>
          </a:p>
        </p:txBody>
      </p:sp>
      <p:cxnSp>
        <p:nvCxnSpPr>
          <p:cNvPr id="16" name="直線コネクタ 15">
            <a:extLst>
              <a:ext uri="{FF2B5EF4-FFF2-40B4-BE49-F238E27FC236}">
                <a16:creationId xmlns:a16="http://schemas.microsoft.com/office/drawing/2014/main" id="{8B0E728F-C607-48E3-B314-61F5522C65E5}"/>
              </a:ext>
            </a:extLst>
          </p:cNvPr>
          <p:cNvCxnSpPr/>
          <p:nvPr userDrawn="1"/>
        </p:nvCxnSpPr>
        <p:spPr>
          <a:xfrm>
            <a:off x="1375020"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18" name="スライド番号プレースホルダー 4">
            <a:extLst>
              <a:ext uri="{FF2B5EF4-FFF2-40B4-BE49-F238E27FC236}">
                <a16:creationId xmlns:a16="http://schemas.microsoft.com/office/drawing/2014/main" id="{62001D52-1EAE-4AF7-A6B8-753D5D58DEE4}"/>
              </a:ext>
            </a:extLst>
          </p:cNvPr>
          <p:cNvSpPr txBox="1">
            <a:spLocks/>
          </p:cNvSpPr>
          <p:nvPr userDrawn="1"/>
        </p:nvSpPr>
        <p:spPr>
          <a:xfrm>
            <a:off x="10736416" y="6617130"/>
            <a:ext cx="298160" cy="184666"/>
          </a:xfrm>
          <a:prstGeom prst="rect">
            <a:avLst/>
          </a:prstGeom>
        </p:spPr>
        <p:txBody>
          <a:bodyPr wrap="none" lIns="0" tIns="0" rIns="0" bIns="0" anchor="ctr">
            <a:spAutoFit/>
          </a:bodyP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ctr"/>
            <a:fld id="{E8DCCDAA-6D69-46E7-B759-71F91EA5148B}" type="slidenum">
              <a:rPr lang="ja-JP" altLang="en-US" sz="1200" b="1" smtClean="0">
                <a:latin typeface="BIZ UDPゴシック" panose="020B0400000000000000" pitchFamily="50" charset="-128"/>
                <a:ea typeface="BIZ UDPゴシック" panose="020B0400000000000000" pitchFamily="50" charset="-128"/>
              </a:rPr>
              <a:pPr algn="ctr"/>
              <a:t>‹#›</a:t>
            </a:fld>
            <a:endParaRPr lang="ja-JP" altLang="en-US" sz="1200" b="1">
              <a:latin typeface="BIZ UDPゴシック" panose="020B0400000000000000" pitchFamily="50" charset="-128"/>
              <a:ea typeface="BIZ UDPゴシック" panose="020B0400000000000000" pitchFamily="50" charset="-128"/>
            </a:endParaRPr>
          </a:p>
        </p:txBody>
      </p:sp>
      <p:sp>
        <p:nvSpPr>
          <p:cNvPr id="20" name="フッター プレースホルダー 3">
            <a:extLst>
              <a:ext uri="{FF2B5EF4-FFF2-40B4-BE49-F238E27FC236}">
                <a16:creationId xmlns:a16="http://schemas.microsoft.com/office/drawing/2014/main" id="{ECA3B890-DA06-4497-A1E0-A3FE9D9D368F}"/>
              </a:ext>
            </a:extLst>
          </p:cNvPr>
          <p:cNvSpPr txBox="1">
            <a:spLocks/>
          </p:cNvSpPr>
          <p:nvPr userDrawn="1"/>
        </p:nvSpPr>
        <p:spPr>
          <a:xfrm>
            <a:off x="1699743"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l"/>
            <a:r>
              <a:rPr lang="en-US" altLang="ja-JP" sz="1000">
                <a:latin typeface="BIZ UDPゴシック" panose="020B0400000000000000" pitchFamily="50" charset="-128"/>
                <a:ea typeface="BIZ UDPゴシック" panose="020B0400000000000000" pitchFamily="50" charset="-128"/>
              </a:rPr>
              <a:t>DX Forum Office</a:t>
            </a:r>
            <a:endParaRPr lang="ja-JP" altLang="en-US" sz="1000">
              <a:latin typeface="BIZ UDPゴシック" panose="020B0400000000000000" pitchFamily="50" charset="-128"/>
              <a:ea typeface="BIZ UDPゴシック" panose="020B0400000000000000" pitchFamily="50" charset="-128"/>
            </a:endParaRPr>
          </a:p>
        </p:txBody>
      </p:sp>
      <p:pic>
        <p:nvPicPr>
          <p:cNvPr id="21" name="図 20">
            <a:extLst>
              <a:ext uri="{FF2B5EF4-FFF2-40B4-BE49-F238E27FC236}">
                <a16:creationId xmlns:a16="http://schemas.microsoft.com/office/drawing/2014/main" id="{3868C8E5-0582-4148-A0BB-FD7AFE5C7EB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9299" y="6579781"/>
            <a:ext cx="832701" cy="278219"/>
          </a:xfrm>
          <a:prstGeom prst="rect">
            <a:avLst/>
          </a:prstGeom>
        </p:spPr>
      </p:pic>
      <p:pic>
        <p:nvPicPr>
          <p:cNvPr id="22" name="図 21" descr="SONY">
            <a:extLst>
              <a:ext uri="{FF2B5EF4-FFF2-40B4-BE49-F238E27FC236}">
                <a16:creationId xmlns:a16="http://schemas.microsoft.com/office/drawing/2014/main" id="{3BEF8A87-9C2C-49B6-AAE6-490C211DA938}"/>
              </a:ext>
            </a:extLst>
          </p:cNvPr>
          <p:cNvPicPr>
            <a:picLocks noChangeAspect="1"/>
          </p:cNvPicPr>
          <p:nvPr userDrawn="1"/>
        </p:nvPicPr>
        <p:blipFill>
          <a:blip r:embed="rId4"/>
          <a:stretch>
            <a:fillRect/>
          </a:stretch>
        </p:blipFill>
        <p:spPr bwMode="gray">
          <a:xfrm>
            <a:off x="360324" y="6657939"/>
            <a:ext cx="689974" cy="121903"/>
          </a:xfrm>
          <a:prstGeom prst="rect">
            <a:avLst/>
          </a:prstGeom>
        </p:spPr>
      </p:pic>
      <p:sp>
        <p:nvSpPr>
          <p:cNvPr id="23" name="フッター プレースホルダー 3">
            <a:extLst>
              <a:ext uri="{FF2B5EF4-FFF2-40B4-BE49-F238E27FC236}">
                <a16:creationId xmlns:a16="http://schemas.microsoft.com/office/drawing/2014/main" id="{CBAC9953-71C2-4240-AD77-6C81E3C0AC01}"/>
              </a:ext>
            </a:extLst>
          </p:cNvPr>
          <p:cNvSpPr txBox="1">
            <a:spLocks/>
          </p:cNvSpPr>
          <p:nvPr userDrawn="1"/>
        </p:nvSpPr>
        <p:spPr>
          <a:xfrm>
            <a:off x="8909810"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en-US" altLang="ja-JP" sz="1000">
                <a:latin typeface="BIZ UDPゴシック" panose="020B0400000000000000" pitchFamily="50" charset="-128"/>
                <a:ea typeface="BIZ UDPゴシック" panose="020B0400000000000000" pitchFamily="50" charset="-128"/>
              </a:rPr>
              <a:t>Sony</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Data</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Ocean</a:t>
            </a:r>
            <a:endParaRPr lang="ja-JP" altLang="en-US" sz="1000">
              <a:latin typeface="BIZ UDPゴシック" panose="020B0400000000000000" pitchFamily="50" charset="-128"/>
              <a:ea typeface="BIZ UDPゴシック" panose="020B0400000000000000" pitchFamily="50" charset="-128"/>
            </a:endParaRPr>
          </a:p>
        </p:txBody>
      </p:sp>
      <p:cxnSp>
        <p:nvCxnSpPr>
          <p:cNvPr id="24" name="直線コネクタ 23">
            <a:extLst>
              <a:ext uri="{FF2B5EF4-FFF2-40B4-BE49-F238E27FC236}">
                <a16:creationId xmlns:a16="http://schemas.microsoft.com/office/drawing/2014/main" id="{8750751C-DDBD-44E7-B86B-20554C8568BE}"/>
              </a:ext>
            </a:extLst>
          </p:cNvPr>
          <p:cNvCxnSpPr/>
          <p:nvPr userDrawn="1"/>
        </p:nvCxnSpPr>
        <p:spPr>
          <a:xfrm>
            <a:off x="10456269"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291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ar)">
    <p:spTree>
      <p:nvGrpSpPr>
        <p:cNvPr id="1" name=""/>
        <p:cNvGrpSpPr/>
        <p:nvPr/>
      </p:nvGrpSpPr>
      <p:grpSpPr>
        <a:xfrm>
          <a:off x="0" y="0"/>
          <a:ext cx="0" cy="0"/>
          <a:chOff x="0" y="0"/>
          <a:chExt cx="0" cy="0"/>
        </a:xfrm>
      </p:grpSpPr>
      <p:sp>
        <p:nvSpPr>
          <p:cNvPr id="17" name="タイトル 1"/>
          <p:cNvSpPr>
            <a:spLocks noGrp="1"/>
          </p:cNvSpPr>
          <p:nvPr>
            <p:ph type="title"/>
          </p:nvPr>
        </p:nvSpPr>
        <p:spPr bwMode="gray">
          <a:xfrm>
            <a:off x="0" y="2579408"/>
            <a:ext cx="12192000" cy="1440000"/>
          </a:xfrm>
          <a:prstGeom prst="rect">
            <a:avLst/>
          </a:prstGeom>
          <a:solidFill>
            <a:srgbClr val="003466"/>
          </a:solidFill>
          <a:ln>
            <a:noFill/>
          </a:ln>
        </p:spPr>
        <p:txBody>
          <a:bodyPr wrap="none" lIns="360000" tIns="0" rIns="360000" bIns="72000" anchor="ctr" anchorCtr="0">
            <a:noAutofit/>
          </a:bodyPr>
          <a:lstStyle>
            <a:lvl1pPr algn="ctr">
              <a:defRPr sz="4000" b="1" baseline="0">
                <a:solidFill>
                  <a:schemeClr val="bg1"/>
                </a:solidFill>
                <a:latin typeface="BIZ UDPゴシック" panose="020B0400000000000000" pitchFamily="50" charset="-128"/>
                <a:ea typeface="BIZ UDPゴシック" panose="020B0400000000000000" pitchFamily="50" charset="-128"/>
              </a:defRPr>
            </a:lvl1pPr>
          </a:lstStyle>
          <a:p>
            <a:r>
              <a:rPr lang="ja-JP" altLang="en-US"/>
              <a:t>マスター タイトルの書式設定</a:t>
            </a:r>
          </a:p>
        </p:txBody>
      </p:sp>
      <p:sp>
        <p:nvSpPr>
          <p:cNvPr id="9" name="正方形/長方形 8">
            <a:extLst>
              <a:ext uri="{FF2B5EF4-FFF2-40B4-BE49-F238E27FC236}">
                <a16:creationId xmlns:a16="http://schemas.microsoft.com/office/drawing/2014/main" id="{A9DE3750-E493-45AF-BF76-73075D1CE848}"/>
              </a:ext>
            </a:extLst>
          </p:cNvPr>
          <p:cNvSpPr/>
          <p:nvPr userDrawn="1"/>
        </p:nvSpPr>
        <p:spPr>
          <a:xfrm>
            <a:off x="699" y="6579780"/>
            <a:ext cx="12191301" cy="278220"/>
          </a:xfrm>
          <a:prstGeom prst="rect">
            <a:avLst/>
          </a:prstGeom>
          <a:solidFill>
            <a:srgbClr val="0033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899">
              <a:solidFill>
                <a:srgbClr val="FFFFFF"/>
              </a:solidFill>
              <a:latin typeface="BIZ UDPゴシック" panose="020B0400000000000000" pitchFamily="50" charset="-128"/>
              <a:ea typeface="BIZ UDPゴシック" panose="020B0400000000000000" pitchFamily="50" charset="-128"/>
            </a:endParaRPr>
          </a:p>
        </p:txBody>
      </p:sp>
      <p:cxnSp>
        <p:nvCxnSpPr>
          <p:cNvPr id="10" name="直線コネクタ 9">
            <a:extLst>
              <a:ext uri="{FF2B5EF4-FFF2-40B4-BE49-F238E27FC236}">
                <a16:creationId xmlns:a16="http://schemas.microsoft.com/office/drawing/2014/main" id="{4CDD3E03-313D-48FD-B484-D41DF109438B}"/>
              </a:ext>
            </a:extLst>
          </p:cNvPr>
          <p:cNvCxnSpPr/>
          <p:nvPr userDrawn="1"/>
        </p:nvCxnSpPr>
        <p:spPr>
          <a:xfrm>
            <a:off x="1375020"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11" name="スライド番号プレースホルダー 4">
            <a:extLst>
              <a:ext uri="{FF2B5EF4-FFF2-40B4-BE49-F238E27FC236}">
                <a16:creationId xmlns:a16="http://schemas.microsoft.com/office/drawing/2014/main" id="{CC65C059-D0A4-4AB8-8BC5-62004B9EC778}"/>
              </a:ext>
            </a:extLst>
          </p:cNvPr>
          <p:cNvSpPr txBox="1">
            <a:spLocks/>
          </p:cNvSpPr>
          <p:nvPr userDrawn="1"/>
        </p:nvSpPr>
        <p:spPr>
          <a:xfrm>
            <a:off x="10736416" y="6617130"/>
            <a:ext cx="298160" cy="184666"/>
          </a:xfrm>
          <a:prstGeom prst="rect">
            <a:avLst/>
          </a:prstGeom>
        </p:spPr>
        <p:txBody>
          <a:bodyPr wrap="none" lIns="0" tIns="0" rIns="0" bIns="0" anchor="ctr">
            <a:spAutoFit/>
          </a:bodyP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ctr"/>
            <a:fld id="{E8DCCDAA-6D69-46E7-B759-71F91EA5148B}" type="slidenum">
              <a:rPr lang="ja-JP" altLang="en-US" sz="1200" b="1" smtClean="0">
                <a:latin typeface="BIZ UDPゴシック" panose="020B0400000000000000" pitchFamily="50" charset="-128"/>
                <a:ea typeface="BIZ UDPゴシック" panose="020B0400000000000000" pitchFamily="50" charset="-128"/>
              </a:rPr>
              <a:pPr algn="ctr"/>
              <a:t>‹#›</a:t>
            </a:fld>
            <a:endParaRPr lang="ja-JP" altLang="en-US" sz="1200" b="1">
              <a:latin typeface="BIZ UDPゴシック" panose="020B0400000000000000" pitchFamily="50" charset="-128"/>
              <a:ea typeface="BIZ UDPゴシック" panose="020B0400000000000000" pitchFamily="50" charset="-128"/>
            </a:endParaRPr>
          </a:p>
        </p:txBody>
      </p:sp>
      <p:sp>
        <p:nvSpPr>
          <p:cNvPr id="12" name="フッター プレースホルダー 3">
            <a:extLst>
              <a:ext uri="{FF2B5EF4-FFF2-40B4-BE49-F238E27FC236}">
                <a16:creationId xmlns:a16="http://schemas.microsoft.com/office/drawing/2014/main" id="{8A912BFC-6A47-459E-90EA-2A27A0F23195}"/>
              </a:ext>
            </a:extLst>
          </p:cNvPr>
          <p:cNvSpPr txBox="1">
            <a:spLocks/>
          </p:cNvSpPr>
          <p:nvPr userDrawn="1"/>
        </p:nvSpPr>
        <p:spPr>
          <a:xfrm>
            <a:off x="1699743"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l"/>
            <a:r>
              <a:rPr lang="en-US" altLang="ja-JP" sz="1000">
                <a:latin typeface="BIZ UDPゴシック" panose="020B0400000000000000" pitchFamily="50" charset="-128"/>
                <a:ea typeface="BIZ UDPゴシック" panose="020B0400000000000000" pitchFamily="50" charset="-128"/>
              </a:rPr>
              <a:t>DX Forum Office</a:t>
            </a:r>
            <a:endParaRPr lang="ja-JP" altLang="en-US" sz="1000">
              <a:latin typeface="BIZ UDPゴシック" panose="020B0400000000000000" pitchFamily="50" charset="-128"/>
              <a:ea typeface="BIZ UDPゴシック" panose="020B0400000000000000" pitchFamily="50" charset="-128"/>
            </a:endParaRPr>
          </a:p>
        </p:txBody>
      </p:sp>
      <p:pic>
        <p:nvPicPr>
          <p:cNvPr id="13" name="図 12">
            <a:extLst>
              <a:ext uri="{FF2B5EF4-FFF2-40B4-BE49-F238E27FC236}">
                <a16:creationId xmlns:a16="http://schemas.microsoft.com/office/drawing/2014/main" id="{09759423-0DFE-43FC-9003-7EACCAF485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9299" y="6579781"/>
            <a:ext cx="832701" cy="278219"/>
          </a:xfrm>
          <a:prstGeom prst="rect">
            <a:avLst/>
          </a:prstGeom>
        </p:spPr>
      </p:pic>
      <p:pic>
        <p:nvPicPr>
          <p:cNvPr id="14" name="図 13" descr="SONY">
            <a:extLst>
              <a:ext uri="{FF2B5EF4-FFF2-40B4-BE49-F238E27FC236}">
                <a16:creationId xmlns:a16="http://schemas.microsoft.com/office/drawing/2014/main" id="{1EAED71A-0BDE-4D72-B2EE-338C36676D47}"/>
              </a:ext>
            </a:extLst>
          </p:cNvPr>
          <p:cNvPicPr>
            <a:picLocks noChangeAspect="1"/>
          </p:cNvPicPr>
          <p:nvPr userDrawn="1"/>
        </p:nvPicPr>
        <p:blipFill>
          <a:blip r:embed="rId3"/>
          <a:stretch>
            <a:fillRect/>
          </a:stretch>
        </p:blipFill>
        <p:spPr bwMode="gray">
          <a:xfrm>
            <a:off x="360324" y="6657939"/>
            <a:ext cx="689974" cy="121903"/>
          </a:xfrm>
          <a:prstGeom prst="rect">
            <a:avLst/>
          </a:prstGeom>
        </p:spPr>
      </p:pic>
      <p:sp>
        <p:nvSpPr>
          <p:cNvPr id="19" name="フッター プレースホルダー 3">
            <a:extLst>
              <a:ext uri="{FF2B5EF4-FFF2-40B4-BE49-F238E27FC236}">
                <a16:creationId xmlns:a16="http://schemas.microsoft.com/office/drawing/2014/main" id="{20F14521-AB20-481E-ADE6-841C5B0F4EAC}"/>
              </a:ext>
            </a:extLst>
          </p:cNvPr>
          <p:cNvSpPr txBox="1">
            <a:spLocks/>
          </p:cNvSpPr>
          <p:nvPr userDrawn="1"/>
        </p:nvSpPr>
        <p:spPr>
          <a:xfrm>
            <a:off x="8909810"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en-US" altLang="ja-JP" sz="1000">
                <a:latin typeface="BIZ UDPゴシック" panose="020B0400000000000000" pitchFamily="50" charset="-128"/>
                <a:ea typeface="BIZ UDPゴシック" panose="020B0400000000000000" pitchFamily="50" charset="-128"/>
              </a:rPr>
              <a:t>Sony</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Data</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Ocean</a:t>
            </a:r>
            <a:endParaRPr lang="ja-JP" altLang="en-US" sz="1000">
              <a:latin typeface="BIZ UDPゴシック" panose="020B0400000000000000" pitchFamily="50" charset="-128"/>
              <a:ea typeface="BIZ UDPゴシック" panose="020B0400000000000000" pitchFamily="50" charset="-128"/>
            </a:endParaRPr>
          </a:p>
        </p:txBody>
      </p:sp>
      <p:cxnSp>
        <p:nvCxnSpPr>
          <p:cNvPr id="22" name="直線コネクタ 21">
            <a:extLst>
              <a:ext uri="{FF2B5EF4-FFF2-40B4-BE49-F238E27FC236}">
                <a16:creationId xmlns:a16="http://schemas.microsoft.com/office/drawing/2014/main" id="{72507FCE-AB67-47FB-A9C1-D782BBB18E8A}"/>
              </a:ext>
            </a:extLst>
          </p:cNvPr>
          <p:cNvCxnSpPr/>
          <p:nvPr userDrawn="1"/>
        </p:nvCxnSpPr>
        <p:spPr>
          <a:xfrm>
            <a:off x="10456269"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860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iddlePage">
    <p:spTree>
      <p:nvGrpSpPr>
        <p:cNvPr id="1" name=""/>
        <p:cNvGrpSpPr/>
        <p:nvPr/>
      </p:nvGrpSpPr>
      <p:grpSpPr>
        <a:xfrm>
          <a:off x="0" y="0"/>
          <a:ext cx="0" cy="0"/>
          <a:chOff x="0" y="0"/>
          <a:chExt cx="0" cy="0"/>
        </a:xfrm>
      </p:grpSpPr>
      <p:sp>
        <p:nvSpPr>
          <p:cNvPr id="26" name="タイトル 1">
            <a:extLst>
              <a:ext uri="{FF2B5EF4-FFF2-40B4-BE49-F238E27FC236}">
                <a16:creationId xmlns:a16="http://schemas.microsoft.com/office/drawing/2014/main" id="{FB8606FD-A945-4809-9122-A07884C184AC}"/>
              </a:ext>
            </a:extLst>
          </p:cNvPr>
          <p:cNvSpPr>
            <a:spLocks noGrp="1"/>
          </p:cNvSpPr>
          <p:nvPr>
            <p:ph type="title"/>
          </p:nvPr>
        </p:nvSpPr>
        <p:spPr bwMode="gray">
          <a:xfrm>
            <a:off x="0" y="1"/>
            <a:ext cx="12191301" cy="720000"/>
          </a:xfrm>
          <a:prstGeom prst="rect">
            <a:avLst/>
          </a:prstGeom>
          <a:solidFill>
            <a:srgbClr val="003466"/>
          </a:solidFill>
          <a:ln>
            <a:noFill/>
          </a:ln>
        </p:spPr>
        <p:txBody>
          <a:bodyPr wrap="none" lIns="360000" tIns="0" rIns="360000" bIns="72000" anchor="ctr" anchorCtr="0">
            <a:noAutofit/>
          </a:bodyPr>
          <a:lstStyle>
            <a:lvl1pPr>
              <a:defRPr lang="ja-JP" altLang="en-US" sz="2800" b="1" baseline="0" dirty="0">
                <a:solidFill>
                  <a:schemeClr val="bg1"/>
                </a:solidFill>
                <a:latin typeface="BIZ UDPゴシック" panose="020B0400000000000000" pitchFamily="50" charset="-128"/>
                <a:ea typeface="BIZ UDPゴシック" panose="020B0400000000000000" pitchFamily="50" charset="-128"/>
              </a:defRPr>
            </a:lvl1pPr>
          </a:lstStyle>
          <a:p>
            <a:pPr marL="0" lvl="0"/>
            <a:r>
              <a:rPr lang="ja-JP" altLang="en-US"/>
              <a:t>マスター タイトルの書式設定</a:t>
            </a:r>
          </a:p>
        </p:txBody>
      </p:sp>
      <p:sp>
        <p:nvSpPr>
          <p:cNvPr id="9" name="正方形/長方形 8">
            <a:extLst>
              <a:ext uri="{FF2B5EF4-FFF2-40B4-BE49-F238E27FC236}">
                <a16:creationId xmlns:a16="http://schemas.microsoft.com/office/drawing/2014/main" id="{7167DA30-00A4-4E11-BCA4-0D4C118B08ED}"/>
              </a:ext>
            </a:extLst>
          </p:cNvPr>
          <p:cNvSpPr/>
          <p:nvPr userDrawn="1"/>
        </p:nvSpPr>
        <p:spPr>
          <a:xfrm>
            <a:off x="699" y="6579780"/>
            <a:ext cx="12191301" cy="278220"/>
          </a:xfrm>
          <a:prstGeom prst="rect">
            <a:avLst/>
          </a:prstGeom>
          <a:solidFill>
            <a:srgbClr val="00336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sz="899">
              <a:solidFill>
                <a:srgbClr val="FFFFFF"/>
              </a:solidFill>
              <a:latin typeface="BIZ UDPゴシック" panose="020B0400000000000000" pitchFamily="50" charset="-128"/>
              <a:ea typeface="BIZ UDPゴシック" panose="020B0400000000000000" pitchFamily="50" charset="-128"/>
            </a:endParaRPr>
          </a:p>
        </p:txBody>
      </p:sp>
      <p:cxnSp>
        <p:nvCxnSpPr>
          <p:cNvPr id="10" name="直線コネクタ 9">
            <a:extLst>
              <a:ext uri="{FF2B5EF4-FFF2-40B4-BE49-F238E27FC236}">
                <a16:creationId xmlns:a16="http://schemas.microsoft.com/office/drawing/2014/main" id="{FA663BF0-D7BF-4F23-97F6-AC4064B45D2A}"/>
              </a:ext>
            </a:extLst>
          </p:cNvPr>
          <p:cNvCxnSpPr/>
          <p:nvPr userDrawn="1"/>
        </p:nvCxnSpPr>
        <p:spPr>
          <a:xfrm>
            <a:off x="1375020"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12" name="スライド番号プレースホルダー 4">
            <a:extLst>
              <a:ext uri="{FF2B5EF4-FFF2-40B4-BE49-F238E27FC236}">
                <a16:creationId xmlns:a16="http://schemas.microsoft.com/office/drawing/2014/main" id="{C4C2D575-E14E-410B-AC58-0D46EBC2D995}"/>
              </a:ext>
            </a:extLst>
          </p:cNvPr>
          <p:cNvSpPr txBox="1">
            <a:spLocks/>
          </p:cNvSpPr>
          <p:nvPr userDrawn="1"/>
        </p:nvSpPr>
        <p:spPr>
          <a:xfrm>
            <a:off x="10736416" y="6617130"/>
            <a:ext cx="298160" cy="184666"/>
          </a:xfrm>
          <a:prstGeom prst="rect">
            <a:avLst/>
          </a:prstGeom>
        </p:spPr>
        <p:txBody>
          <a:bodyPr wrap="none" lIns="0" tIns="0" rIns="0" bIns="0" anchor="ctr">
            <a:spAutoFit/>
          </a:bodyPr>
          <a:lstStyle>
            <a:defPPr>
              <a:defRPr lang="ja-JP"/>
            </a:defPPr>
            <a:lvl1pPr marL="0" algn="r" defTabSz="1089325" rtl="0" eaLnBrk="1" latinLnBrk="0" hangingPunct="1">
              <a:defRPr kumimoji="1" sz="900" b="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ctr"/>
            <a:fld id="{E8DCCDAA-6D69-46E7-B759-71F91EA5148B}" type="slidenum">
              <a:rPr lang="ja-JP" altLang="en-US" sz="1200" b="1" smtClean="0">
                <a:latin typeface="BIZ UDPゴシック" panose="020B0400000000000000" pitchFamily="50" charset="-128"/>
                <a:ea typeface="BIZ UDPゴシック" panose="020B0400000000000000" pitchFamily="50" charset="-128"/>
              </a:rPr>
              <a:pPr algn="ctr"/>
              <a:t>‹#›</a:t>
            </a:fld>
            <a:endParaRPr lang="ja-JP" altLang="en-US" sz="1200" b="1">
              <a:latin typeface="BIZ UDPゴシック" panose="020B0400000000000000" pitchFamily="50" charset="-128"/>
              <a:ea typeface="BIZ UDPゴシック" panose="020B0400000000000000" pitchFamily="50" charset="-128"/>
            </a:endParaRPr>
          </a:p>
        </p:txBody>
      </p:sp>
      <p:sp>
        <p:nvSpPr>
          <p:cNvPr id="13" name="フッター プレースホルダー 3">
            <a:extLst>
              <a:ext uri="{FF2B5EF4-FFF2-40B4-BE49-F238E27FC236}">
                <a16:creationId xmlns:a16="http://schemas.microsoft.com/office/drawing/2014/main" id="{F6162416-EF70-45DF-AE39-7D17434EB841}"/>
              </a:ext>
            </a:extLst>
          </p:cNvPr>
          <p:cNvSpPr txBox="1">
            <a:spLocks/>
          </p:cNvSpPr>
          <p:nvPr userDrawn="1"/>
        </p:nvSpPr>
        <p:spPr>
          <a:xfrm>
            <a:off x="1699743"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l"/>
            <a:r>
              <a:rPr lang="en-US" altLang="ja-JP" sz="1000">
                <a:latin typeface="BIZ UDPゴシック" panose="020B0400000000000000" pitchFamily="50" charset="-128"/>
                <a:ea typeface="BIZ UDPゴシック" panose="020B0400000000000000" pitchFamily="50" charset="-128"/>
              </a:rPr>
              <a:t>DX Forum Office</a:t>
            </a:r>
            <a:endParaRPr lang="ja-JP" altLang="en-US" sz="1000">
              <a:latin typeface="BIZ UDPゴシック" panose="020B0400000000000000" pitchFamily="50" charset="-128"/>
              <a:ea typeface="BIZ UDPゴシック" panose="020B0400000000000000" pitchFamily="50" charset="-128"/>
            </a:endParaRPr>
          </a:p>
        </p:txBody>
      </p:sp>
      <p:pic>
        <p:nvPicPr>
          <p:cNvPr id="15" name="図 14">
            <a:extLst>
              <a:ext uri="{FF2B5EF4-FFF2-40B4-BE49-F238E27FC236}">
                <a16:creationId xmlns:a16="http://schemas.microsoft.com/office/drawing/2014/main" id="{5EC47390-174E-4090-8F27-5485AB15C2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9299" y="6579781"/>
            <a:ext cx="832701" cy="278219"/>
          </a:xfrm>
          <a:prstGeom prst="rect">
            <a:avLst/>
          </a:prstGeom>
        </p:spPr>
      </p:pic>
      <p:pic>
        <p:nvPicPr>
          <p:cNvPr id="16" name="図 15" descr="SONY">
            <a:extLst>
              <a:ext uri="{FF2B5EF4-FFF2-40B4-BE49-F238E27FC236}">
                <a16:creationId xmlns:a16="http://schemas.microsoft.com/office/drawing/2014/main" id="{50A121CA-CF01-48F0-835B-033787467B16}"/>
              </a:ext>
            </a:extLst>
          </p:cNvPr>
          <p:cNvPicPr>
            <a:picLocks noChangeAspect="1"/>
          </p:cNvPicPr>
          <p:nvPr userDrawn="1"/>
        </p:nvPicPr>
        <p:blipFill>
          <a:blip r:embed="rId3"/>
          <a:stretch>
            <a:fillRect/>
          </a:stretch>
        </p:blipFill>
        <p:spPr bwMode="gray">
          <a:xfrm>
            <a:off x="360324" y="6657939"/>
            <a:ext cx="689974" cy="121903"/>
          </a:xfrm>
          <a:prstGeom prst="rect">
            <a:avLst/>
          </a:prstGeom>
        </p:spPr>
      </p:pic>
      <p:sp>
        <p:nvSpPr>
          <p:cNvPr id="11" name="フッター プレースホルダー 3">
            <a:extLst>
              <a:ext uri="{FF2B5EF4-FFF2-40B4-BE49-F238E27FC236}">
                <a16:creationId xmlns:a16="http://schemas.microsoft.com/office/drawing/2014/main" id="{349DDF9A-0B33-4F07-8BC4-425F2D82CABE}"/>
              </a:ext>
            </a:extLst>
          </p:cNvPr>
          <p:cNvSpPr txBox="1">
            <a:spLocks/>
          </p:cNvSpPr>
          <p:nvPr userDrawn="1"/>
        </p:nvSpPr>
        <p:spPr>
          <a:xfrm>
            <a:off x="8909810" y="6632519"/>
            <a:ext cx="1221488" cy="153888"/>
          </a:xfrm>
          <a:prstGeom prst="rect">
            <a:avLst/>
          </a:prstGeom>
        </p:spPr>
        <p:txBody>
          <a:bodyPr wrap="none" lIns="0" tIns="0" rIns="0" bIns="0" anchor="ctr">
            <a:spAutoFit/>
          </a:bodyPr>
          <a:lstStyle>
            <a:defPPr>
              <a:defRPr lang="ja-JP"/>
            </a:defPPr>
            <a:lvl1pPr marL="0" algn="l" defTabSz="1089325" rtl="0" eaLnBrk="1" latinLnBrk="0" hangingPunct="1">
              <a:defRPr kumimoji="1" sz="900" kern="1200">
                <a:solidFill>
                  <a:srgbClr val="FFFFFF"/>
                </a:solidFill>
                <a:latin typeface="+mn-lt"/>
                <a:ea typeface="+mn-ea"/>
                <a:cs typeface="+mn-cs"/>
              </a:defRPr>
            </a:lvl1pPr>
            <a:lvl2pPr marL="544662" algn="l" defTabSz="1089325" rtl="0" eaLnBrk="1" latinLnBrk="0" hangingPunct="1">
              <a:defRPr kumimoji="1" sz="2100" kern="1200">
                <a:solidFill>
                  <a:schemeClr val="tx1"/>
                </a:solidFill>
                <a:latin typeface="+mn-lt"/>
                <a:ea typeface="+mn-ea"/>
                <a:cs typeface="+mn-cs"/>
              </a:defRPr>
            </a:lvl2pPr>
            <a:lvl3pPr marL="1089325" algn="l" defTabSz="1089325" rtl="0" eaLnBrk="1" latinLnBrk="0" hangingPunct="1">
              <a:defRPr kumimoji="1" sz="2100" kern="1200">
                <a:solidFill>
                  <a:schemeClr val="tx1"/>
                </a:solidFill>
                <a:latin typeface="+mn-lt"/>
                <a:ea typeface="+mn-ea"/>
                <a:cs typeface="+mn-cs"/>
              </a:defRPr>
            </a:lvl3pPr>
            <a:lvl4pPr marL="1633987" algn="l" defTabSz="1089325" rtl="0" eaLnBrk="1" latinLnBrk="0" hangingPunct="1">
              <a:defRPr kumimoji="1" sz="2100" kern="1200">
                <a:solidFill>
                  <a:schemeClr val="tx1"/>
                </a:solidFill>
                <a:latin typeface="+mn-lt"/>
                <a:ea typeface="+mn-ea"/>
                <a:cs typeface="+mn-cs"/>
              </a:defRPr>
            </a:lvl4pPr>
            <a:lvl5pPr marL="2178649" algn="l" defTabSz="1089325" rtl="0" eaLnBrk="1" latinLnBrk="0" hangingPunct="1">
              <a:defRPr kumimoji="1" sz="2100" kern="1200">
                <a:solidFill>
                  <a:schemeClr val="tx1"/>
                </a:solidFill>
                <a:latin typeface="+mn-lt"/>
                <a:ea typeface="+mn-ea"/>
                <a:cs typeface="+mn-cs"/>
              </a:defRPr>
            </a:lvl5pPr>
            <a:lvl6pPr marL="2723312" algn="l" defTabSz="1089325" rtl="0" eaLnBrk="1" latinLnBrk="0" hangingPunct="1">
              <a:defRPr kumimoji="1" sz="2100" kern="1200">
                <a:solidFill>
                  <a:schemeClr val="tx1"/>
                </a:solidFill>
                <a:latin typeface="+mn-lt"/>
                <a:ea typeface="+mn-ea"/>
                <a:cs typeface="+mn-cs"/>
              </a:defRPr>
            </a:lvl6pPr>
            <a:lvl7pPr marL="3267974" algn="l" defTabSz="1089325" rtl="0" eaLnBrk="1" latinLnBrk="0" hangingPunct="1">
              <a:defRPr kumimoji="1" sz="2100" kern="1200">
                <a:solidFill>
                  <a:schemeClr val="tx1"/>
                </a:solidFill>
                <a:latin typeface="+mn-lt"/>
                <a:ea typeface="+mn-ea"/>
                <a:cs typeface="+mn-cs"/>
              </a:defRPr>
            </a:lvl7pPr>
            <a:lvl8pPr marL="3812637" algn="l" defTabSz="1089325" rtl="0" eaLnBrk="1" latinLnBrk="0" hangingPunct="1">
              <a:defRPr kumimoji="1" sz="2100" kern="1200">
                <a:solidFill>
                  <a:schemeClr val="tx1"/>
                </a:solidFill>
                <a:latin typeface="+mn-lt"/>
                <a:ea typeface="+mn-ea"/>
                <a:cs typeface="+mn-cs"/>
              </a:defRPr>
            </a:lvl8pPr>
            <a:lvl9pPr marL="4357299" algn="l" defTabSz="1089325" rtl="0" eaLnBrk="1" latinLnBrk="0" hangingPunct="1">
              <a:defRPr kumimoji="1" sz="2100" kern="1200">
                <a:solidFill>
                  <a:schemeClr val="tx1"/>
                </a:solidFill>
                <a:latin typeface="+mn-lt"/>
                <a:ea typeface="+mn-ea"/>
                <a:cs typeface="+mn-cs"/>
              </a:defRPr>
            </a:lvl9pPr>
          </a:lstStyle>
          <a:p>
            <a:pPr algn="r"/>
            <a:r>
              <a:rPr lang="en-US" altLang="ja-JP" sz="1000">
                <a:latin typeface="BIZ UDPゴシック" panose="020B0400000000000000" pitchFamily="50" charset="-128"/>
                <a:ea typeface="BIZ UDPゴシック" panose="020B0400000000000000" pitchFamily="50" charset="-128"/>
              </a:rPr>
              <a:t>Sony</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Data</a:t>
            </a:r>
            <a:r>
              <a:rPr lang="ja-JP" altLang="en-US" sz="1000">
                <a:latin typeface="BIZ UDPゴシック" panose="020B0400000000000000" pitchFamily="50" charset="-128"/>
                <a:ea typeface="BIZ UDPゴシック" panose="020B0400000000000000" pitchFamily="50" charset="-128"/>
              </a:rPr>
              <a:t> </a:t>
            </a:r>
            <a:r>
              <a:rPr lang="en-US" altLang="ja-JP" sz="1000">
                <a:latin typeface="BIZ UDPゴシック" panose="020B0400000000000000" pitchFamily="50" charset="-128"/>
                <a:ea typeface="BIZ UDPゴシック" panose="020B0400000000000000" pitchFamily="50" charset="-128"/>
              </a:rPr>
              <a:t>Ocean</a:t>
            </a:r>
            <a:endParaRPr lang="ja-JP" altLang="en-US" sz="1000">
              <a:latin typeface="BIZ UDPゴシック" panose="020B0400000000000000" pitchFamily="50" charset="-128"/>
              <a:ea typeface="BIZ UDPゴシック" panose="020B0400000000000000" pitchFamily="50" charset="-128"/>
            </a:endParaRPr>
          </a:p>
        </p:txBody>
      </p:sp>
      <p:cxnSp>
        <p:nvCxnSpPr>
          <p:cNvPr id="14" name="直線コネクタ 13">
            <a:extLst>
              <a:ext uri="{FF2B5EF4-FFF2-40B4-BE49-F238E27FC236}">
                <a16:creationId xmlns:a16="http://schemas.microsoft.com/office/drawing/2014/main" id="{6E649FA8-B1C5-4670-BB1B-95A8405A2725}"/>
              </a:ext>
            </a:extLst>
          </p:cNvPr>
          <p:cNvCxnSpPr/>
          <p:nvPr userDrawn="1"/>
        </p:nvCxnSpPr>
        <p:spPr>
          <a:xfrm>
            <a:off x="10456269" y="6646890"/>
            <a:ext cx="0" cy="144000"/>
          </a:xfrm>
          <a:prstGeom prst="line">
            <a:avLst/>
          </a:prstGeom>
          <a:ln w="3175" cmpd="sng">
            <a:solidFill>
              <a:schemeClr val="bg1">
                <a:alpha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テキスト プレースホルダー 6">
            <a:extLst>
              <a:ext uri="{FF2B5EF4-FFF2-40B4-BE49-F238E27FC236}">
                <a16:creationId xmlns:a16="http://schemas.microsoft.com/office/drawing/2014/main" id="{110340DB-6B0E-4E6F-ACC6-9C0916200955}"/>
              </a:ext>
            </a:extLst>
          </p:cNvPr>
          <p:cNvSpPr>
            <a:spLocks noGrp="1"/>
          </p:cNvSpPr>
          <p:nvPr>
            <p:ph type="body" sz="quarter" idx="10"/>
          </p:nvPr>
        </p:nvSpPr>
        <p:spPr>
          <a:xfrm>
            <a:off x="360363" y="1079119"/>
            <a:ext cx="1938031" cy="188385"/>
          </a:xfrm>
          <a:prstGeom prst="rect">
            <a:avLst/>
          </a:prstGeom>
        </p:spPr>
        <p:txBody>
          <a:bodyPr wrap="none" lIns="0" tIns="0" rIns="0" bIns="0">
            <a:spAutoFit/>
          </a:bodyPr>
          <a:lstStyle>
            <a:lvl1pPr marL="0" indent="0">
              <a:buNone/>
              <a:defRPr lang="ja-JP" altLang="en-US" sz="1200" dirty="0" smtClean="0">
                <a:latin typeface="BIZ UDPゴシック" panose="020B0400000000000000" pitchFamily="50" charset="-128"/>
                <a:ea typeface="BIZ UDPゴシック" panose="020B0400000000000000" pitchFamily="50" charset="-128"/>
              </a:defRPr>
            </a:lvl1pPr>
            <a:lvl2pPr>
              <a:defRPr lang="ja-JP" altLang="en-US" sz="2100" dirty="0" smtClean="0">
                <a:latin typeface="+mn-lt"/>
                <a:ea typeface="+mn-ea"/>
              </a:defRPr>
            </a:lvl2pPr>
            <a:lvl3pPr>
              <a:defRPr lang="ja-JP" altLang="en-US" sz="2100" dirty="0" smtClean="0">
                <a:latin typeface="+mn-lt"/>
                <a:ea typeface="+mn-ea"/>
              </a:defRPr>
            </a:lvl3pPr>
            <a:lvl4pPr>
              <a:defRPr lang="ja-JP" altLang="en-US" sz="2100" dirty="0" smtClean="0">
                <a:latin typeface="+mn-lt"/>
                <a:ea typeface="+mn-ea"/>
              </a:defRPr>
            </a:lvl4pPr>
            <a:lvl5pPr>
              <a:defRPr lang="ja-JP" altLang="en-US" sz="2100" dirty="0">
                <a:latin typeface="+mn-lt"/>
                <a:ea typeface="+mn-ea"/>
              </a:defRPr>
            </a:lvl5pPr>
          </a:lstStyle>
          <a:p>
            <a:pPr marL="0" lvl="0" defTabSz="1089325">
              <a:lnSpc>
                <a:spcPct val="120000"/>
              </a:lnSpc>
            </a:pPr>
            <a:r>
              <a:rPr kumimoji="1" lang="ja-JP" altLang="en-US"/>
              <a:t>マスター テキストの書式設定</a:t>
            </a:r>
          </a:p>
        </p:txBody>
      </p:sp>
    </p:spTree>
    <p:extLst>
      <p:ext uri="{BB962C8B-B14F-4D97-AF65-F5344CB8AC3E}">
        <p14:creationId xmlns:p14="http://schemas.microsoft.com/office/powerpoint/2010/main" val="4139129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112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of document">
    <p:bg>
      <p:bgPr>
        <a:solidFill>
          <a:srgbClr val="042552"/>
        </a:solidFill>
        <a:effectLst/>
      </p:bgPr>
    </p:bg>
    <p:spTree>
      <p:nvGrpSpPr>
        <p:cNvPr id="1" name=""/>
        <p:cNvGrpSpPr/>
        <p:nvPr/>
      </p:nvGrpSpPr>
      <p:grpSpPr>
        <a:xfrm>
          <a:off x="0" y="0"/>
          <a:ext cx="0" cy="0"/>
          <a:chOff x="0" y="0"/>
          <a:chExt cx="0" cy="0"/>
        </a:xfrm>
      </p:grpSpPr>
      <p:sp>
        <p:nvSpPr>
          <p:cNvPr id="2" name="正方形/長方形 4"/>
          <p:cNvSpPr/>
          <p:nvPr/>
        </p:nvSpPr>
        <p:spPr>
          <a:xfrm>
            <a:off x="0" y="0"/>
            <a:ext cx="12192000" cy="6858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a:solidFill>
                <a:srgbClr val="FFFFFF"/>
              </a:solidFill>
            </a:endParaRPr>
          </a:p>
        </p:txBody>
      </p:sp>
      <p:pic>
        <p:nvPicPr>
          <p:cNvPr id="5" name="図 4" descr="sologo_w.pdf"/>
          <p:cNvPicPr>
            <a:picLocks noChangeAspect="1"/>
          </p:cNvPicPr>
          <p:nvPr userDrawn="1"/>
        </p:nvPicPr>
        <p:blipFill>
          <a:blip r:embed="rId2"/>
          <a:stretch>
            <a:fillRect/>
          </a:stretch>
        </p:blipFill>
        <p:spPr bwMode="gray">
          <a:xfrm>
            <a:off x="4299175" y="3111540"/>
            <a:ext cx="3593651" cy="634921"/>
          </a:xfrm>
          <a:prstGeom prst="rect">
            <a:avLst/>
          </a:prstGeom>
        </p:spPr>
      </p:pic>
      <p:sp>
        <p:nvSpPr>
          <p:cNvPr id="6" name="テキスト ボックス 5"/>
          <p:cNvSpPr txBox="1"/>
          <p:nvPr userDrawn="1"/>
        </p:nvSpPr>
        <p:spPr bwMode="gray">
          <a:xfrm>
            <a:off x="1396797" y="5862735"/>
            <a:ext cx="9398407" cy="564257"/>
          </a:xfrm>
          <a:prstGeom prst="rect">
            <a:avLst/>
          </a:prstGeom>
          <a:noFill/>
        </p:spPr>
        <p:txBody>
          <a:bodyPr wrap="none" lIns="0" tIns="0" rIns="0" bIns="0" rtlCol="0">
            <a:spAutoFit/>
          </a:bodyPr>
          <a:lstStyle/>
          <a:p>
            <a:pPr algn="ctr" defTabSz="1089107" fontAlgn="auto">
              <a:lnSpc>
                <a:spcPct val="100000"/>
              </a:lnSpc>
              <a:spcBef>
                <a:spcPts val="0"/>
              </a:spcBef>
              <a:spcAft>
                <a:spcPts val="400"/>
              </a:spcAft>
            </a:pPr>
            <a:r>
              <a:rPr lang="en-US" altLang="ja-JP" sz="1000">
                <a:solidFill>
                  <a:srgbClr val="C8C8C8"/>
                </a:solidFill>
                <a:latin typeface="BIZ UDPゴシック" panose="020B0400000000000000" pitchFamily="50" charset="-128"/>
                <a:ea typeface="BIZ UDPゴシック" panose="020B0400000000000000" pitchFamily="50" charset="-128"/>
                <a:cs typeface="メイリオ"/>
              </a:rPr>
              <a:t>SONY is a registered trademark of Sony Corporation.</a:t>
            </a:r>
          </a:p>
          <a:p>
            <a:pPr algn="ctr" defTabSz="1089107" fontAlgn="auto">
              <a:lnSpc>
                <a:spcPct val="100000"/>
              </a:lnSpc>
              <a:spcBef>
                <a:spcPts val="0"/>
              </a:spcBef>
              <a:spcAft>
                <a:spcPts val="400"/>
              </a:spcAft>
            </a:pPr>
            <a:r>
              <a:rPr lang="en-US" altLang="ja-JP" sz="1000">
                <a:solidFill>
                  <a:srgbClr val="C8C8C8"/>
                </a:solidFill>
                <a:latin typeface="BIZ UDPゴシック" panose="020B0400000000000000" pitchFamily="50" charset="-128"/>
                <a:ea typeface="BIZ UDPゴシック" panose="020B0400000000000000" pitchFamily="50" charset="-128"/>
                <a:cs typeface="メイリオ"/>
              </a:rPr>
              <a:t>Names of Sony products and services are the registered trademarks and/or trademarks of Sony Corporation or its Group companies.</a:t>
            </a:r>
          </a:p>
          <a:p>
            <a:pPr algn="ctr" defTabSz="1089107" fontAlgn="auto">
              <a:lnSpc>
                <a:spcPct val="100000"/>
              </a:lnSpc>
              <a:spcBef>
                <a:spcPts val="0"/>
              </a:spcBef>
              <a:spcAft>
                <a:spcPts val="400"/>
              </a:spcAft>
            </a:pPr>
            <a:r>
              <a:rPr lang="en-US" altLang="ja-JP" sz="1000">
                <a:solidFill>
                  <a:srgbClr val="C8C8C8"/>
                </a:solidFill>
                <a:latin typeface="BIZ UDPゴシック" panose="020B0400000000000000" pitchFamily="50" charset="-128"/>
                <a:ea typeface="BIZ UDPゴシック" panose="020B0400000000000000" pitchFamily="50" charset="-128"/>
                <a:cs typeface="メイリオ"/>
              </a:rPr>
              <a:t>Other company names and product names are registered trademarks and/or trademarks of the respective companies.</a:t>
            </a:r>
            <a:endParaRPr lang="ja-JP" altLang="en-US" sz="1000">
              <a:solidFill>
                <a:srgbClr val="000000">
                  <a:lumMod val="50000"/>
                  <a:lumOff val="50000"/>
                </a:srgbClr>
              </a:solidFill>
              <a:latin typeface="BIZ UDPゴシック" panose="020B0400000000000000" pitchFamily="50" charset="-128"/>
              <a:ea typeface="BIZ UDPゴシック" panose="020B0400000000000000" pitchFamily="50" charset="-128"/>
              <a:cs typeface="メイリオ"/>
            </a:endParaRPr>
          </a:p>
        </p:txBody>
      </p:sp>
    </p:spTree>
    <p:extLst>
      <p:ext uri="{BB962C8B-B14F-4D97-AF65-F5344CB8AC3E}">
        <p14:creationId xmlns:p14="http://schemas.microsoft.com/office/powerpoint/2010/main" val="2825499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4" hasCustomPrompt="1"/>
          </p:nvPr>
        </p:nvSpPr>
        <p:spPr>
          <a:xfrm>
            <a:off x="1979941" y="2945495"/>
            <a:ext cx="8231420" cy="759823"/>
          </a:xfrm>
          <a:prstGeom prst="rect">
            <a:avLst/>
          </a:prstGeom>
        </p:spPr>
        <p:txBody>
          <a:bodyPr wrap="none" lIns="0" tIns="0" rIns="0" bIns="0" anchor="ctr">
            <a:spAutoFit/>
          </a:bodyPr>
          <a:lstStyle>
            <a:lvl1pPr marL="0" indent="0" algn="ctr">
              <a:buNone/>
              <a:defRPr sz="5400" b="1">
                <a:solidFill>
                  <a:schemeClr val="tx1"/>
                </a:solidFill>
                <a:latin typeface="UD Digi Kyokasho NK-R" panose="02020400000000000000" pitchFamily="18" charset="-128"/>
                <a:ea typeface="UD Digi Kyokasho NK-R" panose="02020400000000000000" pitchFamily="18" charset="-128"/>
              </a:defRPr>
            </a:lvl1pPr>
          </a:lstStyle>
          <a:p>
            <a:pPr lvl="0"/>
            <a:r>
              <a:rPr kumimoji="1" lang="ja-JP" altLang="en-US"/>
              <a:t>マスター タイトルの書式設定</a:t>
            </a:r>
          </a:p>
        </p:txBody>
      </p:sp>
      <p:sp>
        <p:nvSpPr>
          <p:cNvPr id="28" name="テキスト プレースホルダー 4"/>
          <p:cNvSpPr>
            <a:spLocks noGrp="1"/>
          </p:cNvSpPr>
          <p:nvPr>
            <p:ph type="body" sz="quarter" idx="15" hasCustomPrompt="1"/>
          </p:nvPr>
        </p:nvSpPr>
        <p:spPr>
          <a:xfrm>
            <a:off x="5075339" y="2336530"/>
            <a:ext cx="2040622" cy="225126"/>
          </a:xfrm>
          <a:prstGeom prst="rect">
            <a:avLst/>
          </a:prstGeom>
        </p:spPr>
        <p:txBody>
          <a:bodyPr wrap="none" lIns="0" tIns="0" rIns="0" bIns="0" anchor="t">
            <a:spAutoFit/>
          </a:bodyPr>
          <a:lstStyle>
            <a:lvl1pPr marL="0" indent="0" algn="ctr">
              <a:buNone/>
              <a:defRPr sz="1600">
                <a:solidFill>
                  <a:schemeClr val="tx1">
                    <a:lumMod val="65000"/>
                    <a:lumOff val="35000"/>
                  </a:schemeClr>
                </a:solidFill>
                <a:latin typeface="UD Digi Kyokasho NK-R" panose="02020400000000000000" pitchFamily="18" charset="-128"/>
                <a:ea typeface="UD Digi Kyokasho NK-R" panose="02020400000000000000" pitchFamily="18" charset="-128"/>
              </a:defRPr>
            </a:lvl1pPr>
            <a:lvl2pPr marL="544117" indent="0" algn="l">
              <a:buNone/>
              <a:defRPr/>
            </a:lvl2pPr>
          </a:lstStyle>
          <a:p>
            <a:pPr lvl="0"/>
            <a:r>
              <a:rPr kumimoji="1" lang="ja-JP" altLang="en-US"/>
              <a:t>サブタイトルの書式設定</a:t>
            </a:r>
          </a:p>
        </p:txBody>
      </p:sp>
      <p:grpSp>
        <p:nvGrpSpPr>
          <p:cNvPr id="10" name="グループ化 9">
            <a:extLst>
              <a:ext uri="{FF2B5EF4-FFF2-40B4-BE49-F238E27FC236}">
                <a16:creationId xmlns:a16="http://schemas.microsoft.com/office/drawing/2014/main" id="{8E4F544C-4E99-453A-B5AF-5515EA1DAC05}"/>
              </a:ext>
            </a:extLst>
          </p:cNvPr>
          <p:cNvGrpSpPr/>
          <p:nvPr userDrawn="1"/>
        </p:nvGrpSpPr>
        <p:grpSpPr>
          <a:xfrm>
            <a:off x="9374135" y="0"/>
            <a:ext cx="2817865" cy="919714"/>
            <a:chOff x="9374135" y="0"/>
            <a:chExt cx="2817865" cy="919714"/>
          </a:xfrm>
        </p:grpSpPr>
        <p:sp>
          <p:nvSpPr>
            <p:cNvPr id="12" name="直角三角形 11">
              <a:extLst>
                <a:ext uri="{FF2B5EF4-FFF2-40B4-BE49-F238E27FC236}">
                  <a16:creationId xmlns:a16="http://schemas.microsoft.com/office/drawing/2014/main" id="{C59EF1A8-76BD-46E1-B542-743AC0E02BA9}"/>
                </a:ext>
              </a:extLst>
            </p:cNvPr>
            <p:cNvSpPr/>
            <p:nvPr userDrawn="1"/>
          </p:nvSpPr>
          <p:spPr>
            <a:xfrm rot="10800000">
              <a:off x="9374135" y="0"/>
              <a:ext cx="2817865" cy="919714"/>
            </a:xfrm>
            <a:prstGeom prst="rtTriangl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4" name="直角三角形 13">
              <a:extLst>
                <a:ext uri="{FF2B5EF4-FFF2-40B4-BE49-F238E27FC236}">
                  <a16:creationId xmlns:a16="http://schemas.microsoft.com/office/drawing/2014/main" id="{4B1E14C4-84C0-4483-AAD0-D2B4EAB99D34}"/>
                </a:ext>
              </a:extLst>
            </p:cNvPr>
            <p:cNvSpPr/>
            <p:nvPr userDrawn="1"/>
          </p:nvSpPr>
          <p:spPr>
            <a:xfrm rot="10800000">
              <a:off x="9768851" y="0"/>
              <a:ext cx="2423149" cy="790884"/>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5" name="直角三角形 14">
              <a:extLst>
                <a:ext uri="{FF2B5EF4-FFF2-40B4-BE49-F238E27FC236}">
                  <a16:creationId xmlns:a16="http://schemas.microsoft.com/office/drawing/2014/main" id="{57D7775C-229D-48C5-9234-60E3EDC07AB0}"/>
                </a:ext>
              </a:extLst>
            </p:cNvPr>
            <p:cNvSpPr/>
            <p:nvPr userDrawn="1"/>
          </p:nvSpPr>
          <p:spPr>
            <a:xfrm rot="10800000">
              <a:off x="10167813" y="0"/>
              <a:ext cx="2024187" cy="660668"/>
            </a:xfrm>
            <a:prstGeom prst="rtTriangle">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6" name="直角三角形 15">
              <a:extLst>
                <a:ext uri="{FF2B5EF4-FFF2-40B4-BE49-F238E27FC236}">
                  <a16:creationId xmlns:a16="http://schemas.microsoft.com/office/drawing/2014/main" id="{2551AA96-A3DF-48DD-A05E-A09D8FA2AC35}"/>
                </a:ext>
              </a:extLst>
            </p:cNvPr>
            <p:cNvSpPr/>
            <p:nvPr userDrawn="1"/>
          </p:nvSpPr>
          <p:spPr>
            <a:xfrm rot="10800000">
              <a:off x="10518804" y="0"/>
              <a:ext cx="1673196" cy="546109"/>
            </a:xfrm>
            <a:prstGeom prst="rtTriangl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sp>
          <p:nvSpPr>
            <p:cNvPr id="17" name="直角三角形 16">
              <a:extLst>
                <a:ext uri="{FF2B5EF4-FFF2-40B4-BE49-F238E27FC236}">
                  <a16:creationId xmlns:a16="http://schemas.microsoft.com/office/drawing/2014/main" id="{56040D3D-9D79-42BE-8C0E-FD4B15E24985}"/>
                </a:ext>
              </a:extLst>
            </p:cNvPr>
            <p:cNvSpPr/>
            <p:nvPr userDrawn="1"/>
          </p:nvSpPr>
          <p:spPr>
            <a:xfrm rot="10800000">
              <a:off x="10942065" y="0"/>
              <a:ext cx="1249935" cy="407963"/>
            </a:xfrm>
            <a:prstGeom prst="rtTriangl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UD Digi Kyokasho NK-R" panose="02020400000000000000" pitchFamily="18" charset="-128"/>
                <a:ea typeface="UD Digi Kyokasho NK-R" panose="02020400000000000000" pitchFamily="18" charset="-128"/>
              </a:endParaRPr>
            </a:p>
          </p:txBody>
        </p:sp>
      </p:grpSp>
    </p:spTree>
    <p:extLst>
      <p:ext uri="{BB962C8B-B14F-4D97-AF65-F5344CB8AC3E}">
        <p14:creationId xmlns:p14="http://schemas.microsoft.com/office/powerpoint/2010/main" val="2587550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26926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1088236" rtl="0" eaLnBrk="1" latinLnBrk="0" hangingPunct="1">
        <a:spcBef>
          <a:spcPct val="0"/>
        </a:spcBef>
        <a:buNone/>
        <a:defRPr kumimoji="1" sz="5195" kern="1200">
          <a:solidFill>
            <a:schemeClr val="tx1"/>
          </a:solidFill>
          <a:latin typeface="+mj-ea"/>
          <a:ea typeface="+mj-ea"/>
          <a:cs typeface="+mj-cs"/>
        </a:defRPr>
      </a:lvl1pPr>
    </p:titleStyle>
    <p:bodyStyle>
      <a:lvl1pPr marL="408089" indent="-408089" algn="l" defTabSz="1088236" rtl="0" eaLnBrk="1" latinLnBrk="0" hangingPunct="1">
        <a:spcBef>
          <a:spcPct val="20000"/>
        </a:spcBef>
        <a:buFont typeface="Arial" pitchFamily="34" charset="0"/>
        <a:buChar char="•"/>
        <a:defRPr kumimoji="1" sz="3796" kern="1200">
          <a:solidFill>
            <a:schemeClr val="tx1"/>
          </a:solidFill>
          <a:latin typeface="+mj-ea"/>
          <a:ea typeface="+mj-ea"/>
          <a:cs typeface="+mn-cs"/>
        </a:defRPr>
      </a:lvl1pPr>
      <a:lvl2pPr marL="884191" indent="-340074" algn="l" defTabSz="1088236" rtl="0" eaLnBrk="1" latinLnBrk="0" hangingPunct="1">
        <a:spcBef>
          <a:spcPct val="20000"/>
        </a:spcBef>
        <a:buFont typeface="Arial" pitchFamily="34" charset="0"/>
        <a:buChar char="–"/>
        <a:defRPr kumimoji="1" sz="3297" kern="1200">
          <a:solidFill>
            <a:schemeClr val="tx1"/>
          </a:solidFill>
          <a:latin typeface="+mj-ea"/>
          <a:ea typeface="+mj-ea"/>
          <a:cs typeface="+mn-cs"/>
        </a:defRPr>
      </a:lvl2pPr>
      <a:lvl3pPr marL="1360294" indent="-272059" algn="l" defTabSz="1088236" rtl="0" eaLnBrk="1" latinLnBrk="0" hangingPunct="1">
        <a:spcBef>
          <a:spcPct val="20000"/>
        </a:spcBef>
        <a:buFont typeface="Arial" pitchFamily="34" charset="0"/>
        <a:buChar char="•"/>
        <a:defRPr kumimoji="1" sz="2897" kern="1200">
          <a:solidFill>
            <a:schemeClr val="tx1"/>
          </a:solidFill>
          <a:latin typeface="+mj-ea"/>
          <a:ea typeface="+mj-ea"/>
          <a:cs typeface="+mn-cs"/>
        </a:defRPr>
      </a:lvl3pPr>
      <a:lvl4pPr marL="1904412" indent="-272059" algn="l" defTabSz="1088236" rtl="0" eaLnBrk="1" latinLnBrk="0" hangingPunct="1">
        <a:spcBef>
          <a:spcPct val="20000"/>
        </a:spcBef>
        <a:buFont typeface="Arial" pitchFamily="34" charset="0"/>
        <a:buChar char="–"/>
        <a:defRPr kumimoji="1" sz="2398" kern="1200">
          <a:solidFill>
            <a:schemeClr val="tx1"/>
          </a:solidFill>
          <a:latin typeface="+mj-ea"/>
          <a:ea typeface="+mj-ea"/>
          <a:cs typeface="+mn-cs"/>
        </a:defRPr>
      </a:lvl4pPr>
      <a:lvl5pPr marL="2448530" indent="-272059" algn="l" defTabSz="1088236" rtl="0" eaLnBrk="1" latinLnBrk="0" hangingPunct="1">
        <a:spcBef>
          <a:spcPct val="20000"/>
        </a:spcBef>
        <a:buFont typeface="Arial" pitchFamily="34" charset="0"/>
        <a:buChar char="»"/>
        <a:defRPr kumimoji="1" sz="2398" kern="1200">
          <a:solidFill>
            <a:schemeClr val="tx1"/>
          </a:solidFill>
          <a:latin typeface="+mj-ea"/>
          <a:ea typeface="+mj-ea"/>
          <a:cs typeface="+mn-cs"/>
        </a:defRPr>
      </a:lvl5pPr>
      <a:lvl6pPr marL="2992647" indent="-272059" algn="l" defTabSz="1088236" rtl="0" eaLnBrk="1" latinLnBrk="0" hangingPunct="1">
        <a:spcBef>
          <a:spcPct val="20000"/>
        </a:spcBef>
        <a:buFont typeface="Arial" pitchFamily="34" charset="0"/>
        <a:buChar char="•"/>
        <a:defRPr kumimoji="1" sz="2398" kern="1200">
          <a:solidFill>
            <a:schemeClr val="tx1"/>
          </a:solidFill>
          <a:latin typeface="+mn-lt"/>
          <a:ea typeface="+mn-ea"/>
          <a:cs typeface="+mn-cs"/>
        </a:defRPr>
      </a:lvl6pPr>
      <a:lvl7pPr marL="3536765" indent="-272059" algn="l" defTabSz="1088236" rtl="0" eaLnBrk="1" latinLnBrk="0" hangingPunct="1">
        <a:spcBef>
          <a:spcPct val="20000"/>
        </a:spcBef>
        <a:buFont typeface="Arial" pitchFamily="34" charset="0"/>
        <a:buChar char="•"/>
        <a:defRPr kumimoji="1"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Char char="•"/>
        <a:defRPr kumimoji="1"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Char char="•"/>
        <a:defRPr kumimoji="1" sz="2398" kern="1200">
          <a:solidFill>
            <a:schemeClr val="tx1"/>
          </a:solidFill>
          <a:latin typeface="+mn-lt"/>
          <a:ea typeface="+mn-ea"/>
          <a:cs typeface="+mn-cs"/>
        </a:defRPr>
      </a:lvl9pPr>
    </p:bodyStyle>
    <p:otherStyle>
      <a:defPPr>
        <a:defRPr lang="ja-JP"/>
      </a:defPPr>
      <a:lvl1pPr marL="0" algn="l" defTabSz="1088236" rtl="0" eaLnBrk="1" latinLnBrk="0" hangingPunct="1">
        <a:defRPr kumimoji="1" sz="2098" kern="1200">
          <a:solidFill>
            <a:schemeClr val="tx1"/>
          </a:solidFill>
          <a:latin typeface="+mn-lt"/>
          <a:ea typeface="+mn-ea"/>
          <a:cs typeface="+mn-cs"/>
        </a:defRPr>
      </a:lvl1pPr>
      <a:lvl2pPr marL="544117" algn="l" defTabSz="1088236" rtl="0" eaLnBrk="1" latinLnBrk="0" hangingPunct="1">
        <a:defRPr kumimoji="1" sz="2098" kern="1200">
          <a:solidFill>
            <a:schemeClr val="tx1"/>
          </a:solidFill>
          <a:latin typeface="+mn-lt"/>
          <a:ea typeface="+mn-ea"/>
          <a:cs typeface="+mn-cs"/>
        </a:defRPr>
      </a:lvl2pPr>
      <a:lvl3pPr marL="1088236" algn="l" defTabSz="1088236" rtl="0" eaLnBrk="1" latinLnBrk="0" hangingPunct="1">
        <a:defRPr kumimoji="1" sz="2098" kern="1200">
          <a:solidFill>
            <a:schemeClr val="tx1"/>
          </a:solidFill>
          <a:latin typeface="+mn-lt"/>
          <a:ea typeface="+mn-ea"/>
          <a:cs typeface="+mn-cs"/>
        </a:defRPr>
      </a:lvl3pPr>
      <a:lvl4pPr marL="1632353" algn="l" defTabSz="1088236" rtl="0" eaLnBrk="1" latinLnBrk="0" hangingPunct="1">
        <a:defRPr kumimoji="1" sz="2098" kern="1200">
          <a:solidFill>
            <a:schemeClr val="tx1"/>
          </a:solidFill>
          <a:latin typeface="+mn-lt"/>
          <a:ea typeface="+mn-ea"/>
          <a:cs typeface="+mn-cs"/>
        </a:defRPr>
      </a:lvl4pPr>
      <a:lvl5pPr marL="2176470" algn="l" defTabSz="1088236" rtl="0" eaLnBrk="1" latinLnBrk="0" hangingPunct="1">
        <a:defRPr kumimoji="1" sz="2098" kern="1200">
          <a:solidFill>
            <a:schemeClr val="tx1"/>
          </a:solidFill>
          <a:latin typeface="+mn-lt"/>
          <a:ea typeface="+mn-ea"/>
          <a:cs typeface="+mn-cs"/>
        </a:defRPr>
      </a:lvl5pPr>
      <a:lvl6pPr marL="2720589" algn="l" defTabSz="1088236" rtl="0" eaLnBrk="1" latinLnBrk="0" hangingPunct="1">
        <a:defRPr kumimoji="1" sz="2098" kern="1200">
          <a:solidFill>
            <a:schemeClr val="tx1"/>
          </a:solidFill>
          <a:latin typeface="+mn-lt"/>
          <a:ea typeface="+mn-ea"/>
          <a:cs typeface="+mn-cs"/>
        </a:defRPr>
      </a:lvl6pPr>
      <a:lvl7pPr marL="3264706" algn="l" defTabSz="1088236" rtl="0" eaLnBrk="1" latinLnBrk="0" hangingPunct="1">
        <a:defRPr kumimoji="1" sz="2098" kern="1200">
          <a:solidFill>
            <a:schemeClr val="tx1"/>
          </a:solidFill>
          <a:latin typeface="+mn-lt"/>
          <a:ea typeface="+mn-ea"/>
          <a:cs typeface="+mn-cs"/>
        </a:defRPr>
      </a:lvl7pPr>
      <a:lvl8pPr marL="3808824" algn="l" defTabSz="1088236" rtl="0" eaLnBrk="1" latinLnBrk="0" hangingPunct="1">
        <a:defRPr kumimoji="1" sz="2098" kern="1200">
          <a:solidFill>
            <a:schemeClr val="tx1"/>
          </a:solidFill>
          <a:latin typeface="+mn-lt"/>
          <a:ea typeface="+mn-ea"/>
          <a:cs typeface="+mn-cs"/>
        </a:defRPr>
      </a:lvl8pPr>
      <a:lvl9pPr marL="4352942" algn="l" defTabSz="1088236" rtl="0" eaLnBrk="1" latinLnBrk="0" hangingPunct="1">
        <a:defRPr kumimoji="1" sz="209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963438"/>
      </p:ext>
    </p:extLst>
  </p:cSld>
  <p:clrMap bg1="lt1" tx1="dk1" bg2="lt2" tx2="dk2" accent1="accent1" accent2="accent2" accent3="accent3" accent4="accent4" accent5="accent5" accent6="accent6" hlink="hlink" folHlink="folHlink"/>
  <p:sldLayoutIdLst>
    <p:sldLayoutId id="2147483817" r:id="rId1"/>
    <p:sldLayoutId id="2147483813" r:id="rId2"/>
    <p:sldLayoutId id="2147483814" r:id="rId3"/>
    <p:sldLayoutId id="2147483829" r:id="rId4"/>
    <p:sldLayoutId id="2147483816" r:id="rId5"/>
    <p:sldLayoutId id="2147483815" r:id="rId6"/>
    <p:sldLayoutId id="2147483839" r:id="rId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4400" rtl="0" eaLnBrk="1" latinLnBrk="0" hangingPunct="1">
        <a:lnSpc>
          <a:spcPct val="90000"/>
        </a:lnSpc>
        <a:spcBef>
          <a:spcPct val="0"/>
        </a:spcBef>
        <a:buNone/>
        <a:defRPr kumimoji="1" sz="4400" kern="1200">
          <a:solidFill>
            <a:schemeClr val="tx1"/>
          </a:solidFill>
          <a:latin typeface="UD Digi Kyokasho NK-R" panose="02020400000000000000" pitchFamily="18" charset="-128"/>
          <a:ea typeface="UD Digi Kyokasho NK-R" panose="02020400000000000000" pitchFamily="18"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UD Digi Kyokasho NK-R" panose="02020400000000000000" pitchFamily="18" charset="-128"/>
          <a:ea typeface="UD Digi Kyokasho NK-R" panose="02020400000000000000" pitchFamily="18"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UD Digi Kyokasho NK-R" panose="02020400000000000000" pitchFamily="18" charset="-128"/>
          <a:ea typeface="UD Digi Kyokasho NK-R" panose="02020400000000000000" pitchFamily="18"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UD Digi Kyokasho NK-R" panose="02020400000000000000" pitchFamily="18" charset="-128"/>
          <a:ea typeface="UD Digi Kyokasho NK-R" panose="02020400000000000000" pitchFamily="18"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UD Digi Kyokasho NK-R" panose="02020400000000000000" pitchFamily="18" charset="-128"/>
          <a:ea typeface="UD Digi Kyokasho NK-R" panose="02020400000000000000" pitchFamily="18"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UD Digi Kyokasho NK-R" panose="02020400000000000000" pitchFamily="18" charset="-128"/>
          <a:ea typeface="UD Digi Kyokasho NK-R" panose="02020400000000000000" pitchFamily="18"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プレースホルダー 5">
            <a:extLst>
              <a:ext uri="{FF2B5EF4-FFF2-40B4-BE49-F238E27FC236}">
                <a16:creationId xmlns:a16="http://schemas.microsoft.com/office/drawing/2014/main" id="{7E4D77A6-96CA-43E3-90FB-D6B369AFF453}"/>
              </a:ext>
            </a:extLst>
          </p:cNvPr>
          <p:cNvSpPr>
            <a:spLocks noGrp="1"/>
          </p:cNvSpPr>
          <p:nvPr>
            <p:ph type="body" sz="quarter" idx="14"/>
          </p:nvPr>
        </p:nvSpPr>
        <p:spPr>
          <a:xfrm>
            <a:off x="3849863" y="2507426"/>
            <a:ext cx="4491614" cy="1635961"/>
          </a:xfrm>
        </p:spPr>
        <p:txBody>
          <a:bodyPr/>
          <a:lstStyle/>
          <a:p>
            <a:r>
              <a:rPr lang="en-US" altLang="ja-JP" dirty="0"/>
              <a:t>Thumbsup</a:t>
            </a:r>
          </a:p>
          <a:p>
            <a:r>
              <a:rPr kumimoji="1" lang="ja-JP" altLang="en-US" dirty="0"/>
              <a:t>操作ガイド</a:t>
            </a:r>
            <a:r>
              <a:rPr kumimoji="1" lang="ja-JP" altLang="en-US" sz="3200" dirty="0"/>
              <a:t> </a:t>
            </a:r>
            <a:r>
              <a:rPr kumimoji="1" lang="en-US" altLang="ja-JP" sz="3200" dirty="0"/>
              <a:t>v0.0.9</a:t>
            </a:r>
            <a:endParaRPr kumimoji="1" lang="ja-JP" altLang="en-US" dirty="0"/>
          </a:p>
        </p:txBody>
      </p:sp>
    </p:spTree>
    <p:extLst>
      <p:ext uri="{BB962C8B-B14F-4D97-AF65-F5344CB8AC3E}">
        <p14:creationId xmlns:p14="http://schemas.microsoft.com/office/powerpoint/2010/main" val="4290064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2AC5D69B-7B32-46FF-83F8-400E8A3C0C9B}"/>
              </a:ext>
            </a:extLst>
          </p:cNvPr>
          <p:cNvPicPr>
            <a:picLocks noChangeAspect="1"/>
          </p:cNvPicPr>
          <p:nvPr/>
        </p:nvPicPr>
        <p:blipFill>
          <a:blip r:embed="rId3"/>
          <a:stretch>
            <a:fillRect/>
          </a:stretch>
        </p:blipFill>
        <p:spPr>
          <a:xfrm>
            <a:off x="5594830" y="187523"/>
            <a:ext cx="6334774" cy="6482955"/>
          </a:xfrm>
          <a:prstGeom prst="rect">
            <a:avLst/>
          </a:prstGeom>
        </p:spPr>
      </p:pic>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3964227" cy="443198"/>
          </a:xfrm>
        </p:spPr>
        <p:txBody>
          <a:bodyPr/>
          <a:lstStyle/>
          <a:p>
            <a:r>
              <a:rPr lang="en-US" altLang="ja-JP" dirty="0"/>
              <a:t>KUDOS</a:t>
            </a:r>
            <a:r>
              <a:rPr lang="ja-JP" altLang="en-US" dirty="0"/>
              <a:t> </a:t>
            </a:r>
            <a:r>
              <a:rPr lang="en-US" altLang="ja-JP" dirty="0"/>
              <a:t>– </a:t>
            </a:r>
            <a:r>
              <a:rPr lang="ja-JP" altLang="en-US" dirty="0"/>
              <a:t>開催の機能</a:t>
            </a:r>
            <a:endParaRPr kumimoji="1" lang="ja-JP" altLang="en-US" dirty="0"/>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marL="449263" defTabSz="179388">
              <a:spcAft>
                <a:spcPts val="1800"/>
              </a:spcAft>
              <a:tabLst>
                <a:tab pos="449263" algn="l"/>
              </a:tabLst>
            </a:pPr>
            <a:r>
              <a:rPr lang="ja-JP" altLang="en-US" sz="2400" dirty="0"/>
              <a:t>発表用のフルスクリーン表示へ切替</a:t>
            </a:r>
            <a:endParaRPr lang="en-US" altLang="ja-JP" sz="2400" dirty="0"/>
          </a:p>
          <a:p>
            <a:pPr marL="449263" defTabSz="179388">
              <a:spcAft>
                <a:spcPts val="1800"/>
              </a:spcAft>
              <a:tabLst>
                <a:tab pos="449263" algn="l"/>
              </a:tabLst>
            </a:pPr>
            <a:r>
              <a:rPr lang="en-US" altLang="ja-JP" sz="2400" dirty="0"/>
              <a:t>KUDOS</a:t>
            </a:r>
            <a:r>
              <a:rPr lang="ja-JP" altLang="en-US" sz="2400" dirty="0"/>
              <a:t> を終了します</a:t>
            </a:r>
            <a:br>
              <a:rPr lang="en-US" altLang="ja-JP" sz="2400" dirty="0"/>
            </a:br>
            <a:r>
              <a:rPr lang="ja-JP" altLang="en-US" sz="2400" dirty="0"/>
              <a:t>「</a:t>
            </a:r>
            <a:r>
              <a:rPr lang="ja-JP" altLang="en-US" sz="2400" b="1" dirty="0"/>
              <a:t>確認ダイアログはない」</a:t>
            </a:r>
            <a:r>
              <a:rPr lang="ja-JP" altLang="en-US" sz="2400" dirty="0"/>
              <a:t>ので要注意</a:t>
            </a:r>
            <a:endParaRPr lang="en-US" altLang="ja-JP" sz="2400" dirty="0"/>
          </a:p>
          <a:p>
            <a:pPr marL="449263" defTabSz="179388">
              <a:spcAft>
                <a:spcPts val="1800"/>
              </a:spcAft>
              <a:tabLst>
                <a:tab pos="449263" algn="l"/>
              </a:tabLst>
            </a:pPr>
            <a:r>
              <a:rPr lang="ja-JP" altLang="en-US" sz="2400" dirty="0"/>
              <a:t>エントリーを選択しなおします</a:t>
            </a:r>
            <a:endParaRPr lang="en-US" altLang="ja-JP" sz="2400" dirty="0"/>
          </a:p>
          <a:p>
            <a:pPr marL="449263" defTabSz="179388">
              <a:spcAft>
                <a:spcPts val="1800"/>
              </a:spcAft>
              <a:tabLst>
                <a:tab pos="449263" algn="l"/>
              </a:tabLst>
            </a:pPr>
            <a:r>
              <a:rPr lang="ja-JP" altLang="en-US" sz="2400" dirty="0"/>
              <a:t>この </a:t>
            </a:r>
            <a:r>
              <a:rPr lang="en-US" altLang="ja-JP" sz="2400" dirty="0"/>
              <a:t>KUDOS</a:t>
            </a:r>
            <a:r>
              <a:rPr lang="ja-JP" altLang="en-US" sz="2400" dirty="0"/>
              <a:t> 設定をコピーして</a:t>
            </a:r>
            <a:br>
              <a:rPr lang="en-US" altLang="ja-JP" sz="2400" dirty="0"/>
            </a:br>
            <a:r>
              <a:rPr lang="ja-JP" altLang="en-US" sz="2400" dirty="0"/>
              <a:t>新しい </a:t>
            </a:r>
            <a:r>
              <a:rPr lang="en-US" altLang="ja-JP" sz="2400" dirty="0"/>
              <a:t>KUDOS</a:t>
            </a:r>
            <a:r>
              <a:rPr lang="ja-JP" altLang="en-US" sz="2400" dirty="0"/>
              <a:t> を作成する便利機能</a:t>
            </a:r>
            <a:endParaRPr lang="en-US" altLang="ja-JP" sz="2400" dirty="0"/>
          </a:p>
          <a:p>
            <a:pPr marL="449263" defTabSz="179388">
              <a:spcAft>
                <a:spcPts val="1800"/>
              </a:spcAft>
              <a:tabLst>
                <a:tab pos="449263" algn="l"/>
              </a:tabLst>
            </a:pPr>
            <a:r>
              <a:rPr lang="ja-JP" altLang="en-US" sz="2400" dirty="0"/>
              <a:t>この </a:t>
            </a:r>
            <a:r>
              <a:rPr lang="en-US" altLang="ja-JP" sz="2400" dirty="0"/>
              <a:t>KUDOS</a:t>
            </a:r>
            <a:r>
              <a:rPr lang="ja-JP" altLang="en-US" sz="2400" dirty="0"/>
              <a:t> の設定を変更します</a:t>
            </a:r>
            <a:endParaRPr lang="en-US" altLang="ja-JP" sz="2400" dirty="0"/>
          </a:p>
          <a:p>
            <a:pPr marL="449263" defTabSz="179388">
              <a:spcAft>
                <a:spcPts val="1800"/>
              </a:spcAft>
              <a:tabLst>
                <a:tab pos="449263" algn="l"/>
              </a:tabLst>
            </a:pPr>
            <a:r>
              <a:rPr lang="ja-JP" altLang="en-US" sz="2400" dirty="0"/>
              <a:t>この </a:t>
            </a:r>
            <a:r>
              <a:rPr lang="en-US" altLang="ja-JP" sz="2400" dirty="0"/>
              <a:t>KUDOS</a:t>
            </a:r>
            <a:r>
              <a:rPr lang="ja-JP" altLang="en-US" sz="2400" dirty="0"/>
              <a:t> を削除します</a:t>
            </a:r>
            <a:endParaRPr lang="en-US" altLang="ja-JP" sz="2400" dirty="0"/>
          </a:p>
        </p:txBody>
      </p:sp>
      <p:pic>
        <p:nvPicPr>
          <p:cNvPr id="8" name="図 7">
            <a:extLst>
              <a:ext uri="{FF2B5EF4-FFF2-40B4-BE49-F238E27FC236}">
                <a16:creationId xmlns:a16="http://schemas.microsoft.com/office/drawing/2014/main" id="{E8D5DE4F-175C-41D6-9849-9F5B6947B5B7}"/>
              </a:ext>
            </a:extLst>
          </p:cNvPr>
          <p:cNvPicPr>
            <a:picLocks noChangeAspect="1"/>
          </p:cNvPicPr>
          <p:nvPr/>
        </p:nvPicPr>
        <p:blipFill>
          <a:blip r:embed="rId4"/>
          <a:stretch>
            <a:fillRect/>
          </a:stretch>
        </p:blipFill>
        <p:spPr>
          <a:xfrm>
            <a:off x="409603" y="1223287"/>
            <a:ext cx="380700" cy="324000"/>
          </a:xfrm>
          <a:prstGeom prst="rect">
            <a:avLst/>
          </a:prstGeom>
        </p:spPr>
      </p:pic>
      <p:pic>
        <p:nvPicPr>
          <p:cNvPr id="10" name="図 9">
            <a:extLst>
              <a:ext uri="{FF2B5EF4-FFF2-40B4-BE49-F238E27FC236}">
                <a16:creationId xmlns:a16="http://schemas.microsoft.com/office/drawing/2014/main" id="{F3C56A2E-4151-412C-A50C-8BB03F40A366}"/>
              </a:ext>
            </a:extLst>
          </p:cNvPr>
          <p:cNvPicPr>
            <a:picLocks noChangeAspect="1"/>
          </p:cNvPicPr>
          <p:nvPr/>
        </p:nvPicPr>
        <p:blipFill>
          <a:blip r:embed="rId5"/>
          <a:stretch>
            <a:fillRect/>
          </a:stretch>
        </p:blipFill>
        <p:spPr>
          <a:xfrm>
            <a:off x="409603" y="1754036"/>
            <a:ext cx="324000" cy="324000"/>
          </a:xfrm>
          <a:prstGeom prst="rect">
            <a:avLst/>
          </a:prstGeom>
        </p:spPr>
      </p:pic>
      <p:pic>
        <p:nvPicPr>
          <p:cNvPr id="13" name="図 12">
            <a:extLst>
              <a:ext uri="{FF2B5EF4-FFF2-40B4-BE49-F238E27FC236}">
                <a16:creationId xmlns:a16="http://schemas.microsoft.com/office/drawing/2014/main" id="{008BE4B2-8813-4057-B5F0-85475CF7AED1}"/>
              </a:ext>
            </a:extLst>
          </p:cNvPr>
          <p:cNvPicPr>
            <a:picLocks noChangeAspect="1"/>
          </p:cNvPicPr>
          <p:nvPr/>
        </p:nvPicPr>
        <p:blipFill>
          <a:blip r:embed="rId6"/>
          <a:stretch>
            <a:fillRect/>
          </a:stretch>
        </p:blipFill>
        <p:spPr>
          <a:xfrm>
            <a:off x="409603" y="2633494"/>
            <a:ext cx="308194" cy="324000"/>
          </a:xfrm>
          <a:prstGeom prst="rect">
            <a:avLst/>
          </a:prstGeom>
        </p:spPr>
      </p:pic>
      <p:pic>
        <p:nvPicPr>
          <p:cNvPr id="19" name="図 18">
            <a:extLst>
              <a:ext uri="{FF2B5EF4-FFF2-40B4-BE49-F238E27FC236}">
                <a16:creationId xmlns:a16="http://schemas.microsoft.com/office/drawing/2014/main" id="{B305CCD0-87A2-4207-AFC0-55C6861B876E}"/>
              </a:ext>
            </a:extLst>
          </p:cNvPr>
          <p:cNvPicPr>
            <a:picLocks noChangeAspect="1"/>
          </p:cNvPicPr>
          <p:nvPr/>
        </p:nvPicPr>
        <p:blipFill>
          <a:blip r:embed="rId7"/>
          <a:stretch>
            <a:fillRect/>
          </a:stretch>
        </p:blipFill>
        <p:spPr>
          <a:xfrm>
            <a:off x="409603" y="3200090"/>
            <a:ext cx="285431" cy="324000"/>
          </a:xfrm>
          <a:prstGeom prst="rect">
            <a:avLst/>
          </a:prstGeom>
        </p:spPr>
      </p:pic>
      <p:pic>
        <p:nvPicPr>
          <p:cNvPr id="21" name="図 20">
            <a:extLst>
              <a:ext uri="{FF2B5EF4-FFF2-40B4-BE49-F238E27FC236}">
                <a16:creationId xmlns:a16="http://schemas.microsoft.com/office/drawing/2014/main" id="{EEC32C69-44CE-4FD7-BB6A-8CFEC606A17A}"/>
              </a:ext>
            </a:extLst>
          </p:cNvPr>
          <p:cNvPicPr>
            <a:picLocks noChangeAspect="1"/>
          </p:cNvPicPr>
          <p:nvPr/>
        </p:nvPicPr>
        <p:blipFill>
          <a:blip r:embed="rId8"/>
          <a:stretch>
            <a:fillRect/>
          </a:stretch>
        </p:blipFill>
        <p:spPr>
          <a:xfrm>
            <a:off x="409603" y="4100959"/>
            <a:ext cx="316634" cy="324000"/>
          </a:xfrm>
          <a:prstGeom prst="rect">
            <a:avLst/>
          </a:prstGeom>
        </p:spPr>
      </p:pic>
      <p:pic>
        <p:nvPicPr>
          <p:cNvPr id="23" name="図 22">
            <a:extLst>
              <a:ext uri="{FF2B5EF4-FFF2-40B4-BE49-F238E27FC236}">
                <a16:creationId xmlns:a16="http://schemas.microsoft.com/office/drawing/2014/main" id="{FC6353FB-EA73-4B68-98B4-F09AE2F9D9FF}"/>
              </a:ext>
            </a:extLst>
          </p:cNvPr>
          <p:cNvPicPr>
            <a:picLocks noChangeAspect="1"/>
          </p:cNvPicPr>
          <p:nvPr/>
        </p:nvPicPr>
        <p:blipFill>
          <a:blip r:embed="rId9"/>
          <a:stretch>
            <a:fillRect/>
          </a:stretch>
        </p:blipFill>
        <p:spPr>
          <a:xfrm>
            <a:off x="409603" y="4640259"/>
            <a:ext cx="247262" cy="324000"/>
          </a:xfrm>
          <a:prstGeom prst="rect">
            <a:avLst/>
          </a:prstGeom>
        </p:spPr>
      </p:pic>
      <p:sp>
        <p:nvSpPr>
          <p:cNvPr id="28" name="吹き出し: 角を丸めた四角形 27">
            <a:extLst>
              <a:ext uri="{FF2B5EF4-FFF2-40B4-BE49-F238E27FC236}">
                <a16:creationId xmlns:a16="http://schemas.microsoft.com/office/drawing/2014/main" id="{E8CA3E0B-C6C3-4B9F-855B-75CBE04C4B1A}"/>
              </a:ext>
            </a:extLst>
          </p:cNvPr>
          <p:cNvSpPr/>
          <p:nvPr/>
        </p:nvSpPr>
        <p:spPr>
          <a:xfrm>
            <a:off x="3951774" y="5047392"/>
            <a:ext cx="2923016" cy="1496144"/>
          </a:xfrm>
          <a:prstGeom prst="wedgeRoundRectCallout">
            <a:avLst>
              <a:gd name="adj1" fmla="val 58912"/>
              <a:gd name="adj2" fmla="val 21503"/>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他にも表示順を変えるソートや</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メッセージをクリックすると</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フォーカスの枠が表示されたりするよ</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フォーカスはカーソルキーの右左で</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次へ移るので発表時の支援になる</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2847666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59EFEE5-BE47-4611-AF92-946778CDF13E}"/>
              </a:ext>
            </a:extLst>
          </p:cNvPr>
          <p:cNvPicPr>
            <a:picLocks noChangeAspect="1"/>
          </p:cNvPicPr>
          <p:nvPr/>
        </p:nvPicPr>
        <p:blipFill>
          <a:blip r:embed="rId3"/>
          <a:stretch>
            <a:fillRect/>
          </a:stretch>
        </p:blipFill>
        <p:spPr>
          <a:xfrm>
            <a:off x="6836870" y="81000"/>
            <a:ext cx="5092734" cy="6696000"/>
          </a:xfrm>
          <a:prstGeom prst="rect">
            <a:avLst/>
          </a:prstGeom>
        </p:spPr>
      </p:pic>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3983463" cy="450251"/>
          </a:xfrm>
        </p:spPr>
        <p:txBody>
          <a:bodyPr/>
          <a:lstStyle/>
          <a:p>
            <a:r>
              <a:rPr lang="en-US" altLang="ja-JP" dirty="0"/>
              <a:t>KUDOS</a:t>
            </a:r>
            <a:r>
              <a:rPr lang="ja-JP" altLang="en-US" dirty="0"/>
              <a:t> </a:t>
            </a:r>
            <a:r>
              <a:rPr lang="en-US" altLang="ja-JP" dirty="0"/>
              <a:t>–</a:t>
            </a:r>
            <a:r>
              <a:rPr lang="ja-JP" altLang="en-US" dirty="0"/>
              <a:t> 開催の設定</a:t>
            </a:r>
            <a:endParaRPr kumimoji="1" lang="ja-JP" altLang="en-US" dirty="0"/>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a:spcAft>
                <a:spcPts val="1800"/>
              </a:spcAft>
              <a:tabLst>
                <a:tab pos="1431925" algn="l"/>
              </a:tabLst>
            </a:pPr>
            <a:r>
              <a:rPr lang="ja-JP" altLang="en-US" sz="2400" dirty="0"/>
              <a:t>タイトル</a:t>
            </a:r>
            <a:r>
              <a:rPr lang="en-US" altLang="ja-JP" sz="2400" dirty="0"/>
              <a:t>:	</a:t>
            </a:r>
            <a:r>
              <a:rPr lang="ja-JP" altLang="en-US" sz="2400" dirty="0"/>
              <a:t>会のタイトル、定例会議の名称など</a:t>
            </a:r>
            <a:endParaRPr lang="en-US" altLang="ja-JP" sz="2400" dirty="0"/>
          </a:p>
          <a:p>
            <a:pPr>
              <a:spcAft>
                <a:spcPts val="1800"/>
              </a:spcAft>
              <a:tabLst>
                <a:tab pos="1431925" algn="l"/>
              </a:tabLst>
            </a:pPr>
            <a:r>
              <a:rPr lang="ja-JP" altLang="en-US" sz="2400" dirty="0"/>
              <a:t>開催日時</a:t>
            </a:r>
            <a:r>
              <a:rPr lang="en-US" altLang="ja-JP" sz="2400" dirty="0"/>
              <a:t>:	</a:t>
            </a:r>
            <a:r>
              <a:rPr lang="ja-JP" altLang="en-US" sz="2400" dirty="0"/>
              <a:t>会を開催する日時、過去日付 </a:t>
            </a:r>
            <a:r>
              <a:rPr lang="en-US" altLang="ja-JP" sz="2400" dirty="0"/>
              <a:t>OK</a:t>
            </a:r>
          </a:p>
          <a:p>
            <a:pPr>
              <a:spcAft>
                <a:spcPts val="1800"/>
              </a:spcAft>
              <a:tabLst>
                <a:tab pos="1431925" algn="l"/>
              </a:tabLst>
            </a:pPr>
            <a:r>
              <a:rPr lang="ja-JP" altLang="en-US" sz="2400" dirty="0"/>
              <a:t>主催者</a:t>
            </a:r>
            <a:r>
              <a:rPr lang="en-US" altLang="ja-JP" sz="2400" dirty="0"/>
              <a:t>:	</a:t>
            </a:r>
            <a:r>
              <a:rPr lang="ja-JP" altLang="en-US" sz="2400" dirty="0"/>
              <a:t>会の主催者、特に役割はない</a:t>
            </a:r>
            <a:endParaRPr lang="en-US" altLang="ja-JP" sz="2400" dirty="0"/>
          </a:p>
          <a:p>
            <a:pPr>
              <a:spcAft>
                <a:spcPts val="1800"/>
              </a:spcAft>
            </a:pPr>
            <a:r>
              <a:rPr lang="ja-JP" altLang="en-US" sz="2400" dirty="0"/>
              <a:t>進行役</a:t>
            </a:r>
            <a:endParaRPr lang="en-US" altLang="ja-JP" sz="2400" dirty="0"/>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lang="ja-JP" altLang="en-US" sz="2000" dirty="0">
                <a:solidFill>
                  <a:prstClr val="black"/>
                </a:solidFill>
                <a:latin typeface="Consolas" panose="020B0609020204030204" pitchFamily="49" charset="0"/>
                <a:ea typeface="UD Digi Kyokasho NK-R"/>
              </a:rPr>
              <a:t>参加者に順にエントリーを紹介してもらう</a:t>
            </a:r>
            <a:endParaRPr lang="en-US" altLang="ja-JP" sz="2000" dirty="0">
              <a:solidFill>
                <a:prstClr val="black"/>
              </a:solidFill>
              <a:latin typeface="Consolas" panose="020B0609020204030204" pitchFamily="49" charset="0"/>
              <a:ea typeface="UD Digi Kyokasho NK-R"/>
            </a:endParaRPr>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lang="ja-JP" altLang="en-US" sz="2000" dirty="0">
                <a:solidFill>
                  <a:prstClr val="black"/>
                </a:solidFill>
                <a:latin typeface="Consolas" panose="020B0609020204030204" pitchFamily="49" charset="0"/>
                <a:ea typeface="UD Digi Kyokasho NK-R"/>
              </a:rPr>
              <a:t>参加者間のコミュニケーションをなどを図る</a:t>
            </a:r>
            <a:endParaRPr lang="en-US" altLang="ja-JP" sz="2000" dirty="0">
              <a:solidFill>
                <a:prstClr val="black"/>
              </a:solidFill>
              <a:latin typeface="Consolas" panose="020B0609020204030204" pitchFamily="49" charset="0"/>
              <a:ea typeface="UD Digi Kyokasho NK-R"/>
            </a:endParaRPr>
          </a:p>
          <a:p>
            <a:pPr>
              <a:spcAft>
                <a:spcPts val="1800"/>
              </a:spcAft>
            </a:pPr>
            <a:r>
              <a:rPr lang="ja-JP" altLang="en-US" sz="2400" dirty="0"/>
              <a:t>参加者</a:t>
            </a:r>
            <a:endParaRPr lang="en-US" altLang="ja-JP" sz="2400" dirty="0"/>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lang="ja-JP" altLang="en-US" sz="2000" dirty="0">
                <a:solidFill>
                  <a:prstClr val="black"/>
                </a:solidFill>
                <a:latin typeface="Consolas" panose="020B0609020204030204" pitchFamily="49" charset="0"/>
                <a:ea typeface="UD Digi Kyokasho NK-R"/>
              </a:rPr>
              <a:t>エントリーしたメッセージのエピソードなどを披露する</a:t>
            </a:r>
            <a:endParaRPr lang="en-US" altLang="ja-JP" sz="2000" dirty="0">
              <a:solidFill>
                <a:prstClr val="black"/>
              </a:solidFill>
              <a:latin typeface="Consolas" panose="020B0609020204030204" pitchFamily="49" charset="0"/>
              <a:ea typeface="UD Digi Kyokasho NK-R"/>
            </a:endParaRPr>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lang="ja-JP" altLang="en-US" sz="2000" dirty="0">
                <a:solidFill>
                  <a:prstClr val="black"/>
                </a:solidFill>
                <a:latin typeface="Consolas" panose="020B0609020204030204" pitchFamily="49" charset="0"/>
                <a:ea typeface="UD Digi Kyokasho NK-R"/>
              </a:rPr>
              <a:t>他の参加者のエントリーにコメントや合いの手を入れる</a:t>
            </a:r>
            <a:endParaRPr lang="en-US" altLang="ja-JP" sz="2000" dirty="0">
              <a:solidFill>
                <a:prstClr val="black"/>
              </a:solidFill>
              <a:latin typeface="Consolas" panose="020B0609020204030204" pitchFamily="49" charset="0"/>
              <a:ea typeface="UD Digi Kyokasho NK-R"/>
            </a:endParaRPr>
          </a:p>
        </p:txBody>
      </p:sp>
      <p:sp>
        <p:nvSpPr>
          <p:cNvPr id="14" name="吹き出し: 角を丸めた四角形 13">
            <a:extLst>
              <a:ext uri="{FF2B5EF4-FFF2-40B4-BE49-F238E27FC236}">
                <a16:creationId xmlns:a16="http://schemas.microsoft.com/office/drawing/2014/main" id="{F9BCBDC4-1126-440F-8E9D-01519449389E}"/>
              </a:ext>
            </a:extLst>
          </p:cNvPr>
          <p:cNvSpPr/>
          <p:nvPr/>
        </p:nvSpPr>
        <p:spPr>
          <a:xfrm>
            <a:off x="4393069" y="6071159"/>
            <a:ext cx="2737544" cy="638037"/>
          </a:xfrm>
          <a:prstGeom prst="wedgeRoundRectCallout">
            <a:avLst>
              <a:gd name="adj1" fmla="val 55794"/>
              <a:gd name="adj2" fmla="val -22403"/>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すでに開催された </a:t>
            </a: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KUDOS</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から</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コピー機能を使うと簡単に作れるよ</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025562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820738" cy="450251"/>
          </a:xfrm>
        </p:spPr>
        <p:txBody>
          <a:bodyPr/>
          <a:lstStyle/>
          <a:p>
            <a:r>
              <a:rPr lang="ja-JP" altLang="en-US" dirty="0"/>
              <a:t>設定</a:t>
            </a:r>
            <a:endParaRPr kumimoji="1" lang="ja-JP" altLang="en-US" dirty="0"/>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a:spcAft>
                <a:spcPts val="1800"/>
              </a:spcAft>
            </a:pPr>
            <a:r>
              <a:rPr lang="ja-JP" altLang="en-US" sz="2400" dirty="0"/>
              <a:t>プロフィール画像</a:t>
            </a:r>
            <a:endParaRPr lang="en-US" altLang="ja-JP" sz="3300" dirty="0"/>
          </a:p>
          <a:p>
            <a:pPr marL="536575" lvl="1" indent="-171450">
              <a:spcAft>
                <a:spcPts val="1800"/>
              </a:spcAft>
            </a:pPr>
            <a:r>
              <a:rPr lang="en-US" altLang="ja-JP" sz="2000" dirty="0"/>
              <a:t>[</a:t>
            </a:r>
            <a:r>
              <a:rPr lang="ja-JP" altLang="en-US" sz="2000" dirty="0"/>
              <a:t>選択</a:t>
            </a:r>
            <a:r>
              <a:rPr lang="en-US" altLang="ja-JP" sz="2000" dirty="0"/>
              <a:t>] </a:t>
            </a:r>
            <a:r>
              <a:rPr lang="ja-JP" altLang="en-US" sz="2000" dirty="0"/>
              <a:t>ボタンをクリックし画像を選択します</a:t>
            </a:r>
            <a:endParaRPr lang="en-US" altLang="ja-JP" sz="2000" dirty="0"/>
          </a:p>
          <a:p>
            <a:pPr marL="536575" lvl="1" indent="-171450">
              <a:spcAft>
                <a:spcPts val="1800"/>
              </a:spcAft>
            </a:pPr>
            <a:r>
              <a:rPr lang="ja-JP" altLang="en-US" sz="2000" dirty="0"/>
              <a:t>プレビュー と </a:t>
            </a:r>
            <a:r>
              <a:rPr lang="en-US" altLang="ja-JP" sz="2000" dirty="0"/>
              <a:t>[</a:t>
            </a:r>
            <a:r>
              <a:rPr lang="ja-JP" altLang="en-US" sz="2000" dirty="0"/>
              <a:t>更新</a:t>
            </a:r>
            <a:r>
              <a:rPr lang="en-US" altLang="ja-JP" sz="2000" dirty="0"/>
              <a:t>]</a:t>
            </a:r>
            <a:r>
              <a:rPr lang="ja-JP" altLang="en-US" sz="2000" dirty="0"/>
              <a:t> ボタンが表示されます</a:t>
            </a:r>
            <a:endParaRPr lang="en-US" altLang="ja-JP" sz="2000" dirty="0"/>
          </a:p>
          <a:p>
            <a:pPr marL="536575" lvl="1" indent="-171450">
              <a:spcAft>
                <a:spcPts val="1800"/>
              </a:spcAft>
            </a:pPr>
            <a:r>
              <a:rPr lang="ja-JP" altLang="en-US" sz="2000" dirty="0"/>
              <a:t>アップロードするには </a:t>
            </a:r>
            <a:r>
              <a:rPr lang="en-US" altLang="ja-JP" sz="2000" dirty="0"/>
              <a:t>[</a:t>
            </a:r>
            <a:r>
              <a:rPr lang="ja-JP" altLang="en-US" sz="2000" dirty="0"/>
              <a:t>更新</a:t>
            </a:r>
            <a:r>
              <a:rPr lang="en-US" altLang="ja-JP" sz="2000" dirty="0"/>
              <a:t>]</a:t>
            </a:r>
            <a:r>
              <a:rPr lang="ja-JP" altLang="en-US" sz="2000" dirty="0"/>
              <a:t> をクリックします</a:t>
            </a:r>
            <a:endParaRPr lang="en-US" altLang="ja-JP" sz="2400" dirty="0"/>
          </a:p>
          <a:p>
            <a:pPr>
              <a:spcAft>
                <a:spcPts val="1800"/>
              </a:spcAft>
            </a:pPr>
            <a:r>
              <a:rPr lang="ja-JP" altLang="en-US" sz="2400" dirty="0"/>
              <a:t>名前</a:t>
            </a:r>
            <a:endParaRPr lang="en-US" altLang="ja-JP" sz="2400" dirty="0"/>
          </a:p>
          <a:p>
            <a:pPr marL="536575" lvl="1" indent="-171450">
              <a:spcAft>
                <a:spcPts val="1800"/>
              </a:spcAft>
            </a:pPr>
            <a:r>
              <a:rPr lang="ja-JP" altLang="en-US" sz="2000" dirty="0"/>
              <a:t>表示名を変更できます</a:t>
            </a:r>
            <a:endParaRPr lang="en-US" altLang="ja-JP" sz="2000" dirty="0"/>
          </a:p>
          <a:p>
            <a:pPr>
              <a:spcAft>
                <a:spcPts val="1800"/>
              </a:spcAft>
            </a:pPr>
            <a:r>
              <a:rPr lang="ja-JP" altLang="en-US" sz="2400" dirty="0"/>
              <a:t>プッシュ通知</a:t>
            </a:r>
            <a:endParaRPr lang="en-US" altLang="ja-JP" sz="2400" dirty="0"/>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通知の </a:t>
            </a:r>
            <a:r>
              <a:rPr kumimoji="1" lang="en-US" altLang="ja-JP" sz="2000" b="0" i="0" u="none" strike="noStrike" kern="1200" cap="none" spc="0" normalizeH="0" baseline="0" noProof="0" dirty="0">
                <a:ln>
                  <a:noFill/>
                </a:ln>
                <a:solidFill>
                  <a:prstClr val="black"/>
                </a:solidFill>
                <a:effectLst/>
                <a:uLnTx/>
                <a:uFillTx/>
                <a:latin typeface="UD Digi Kyokasho NK-R"/>
                <a:ea typeface="UD Digi Kyokasho NK-R"/>
                <a:cs typeface="+mn-cs"/>
              </a:rPr>
              <a:t>ON/OFF</a:t>
            </a: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 を切り替えます</a:t>
            </a:r>
            <a:endParaRPr kumimoji="1" lang="en-US" altLang="ja-JP" sz="2000" b="0" i="0" u="none" strike="noStrike" kern="1200" cap="none" spc="0" normalizeH="0" baseline="0" noProof="0" dirty="0">
              <a:ln>
                <a:noFill/>
              </a:ln>
              <a:solidFill>
                <a:prstClr val="black"/>
              </a:solidFill>
              <a:effectLst/>
              <a:uLnTx/>
              <a:uFillTx/>
              <a:latin typeface="UD Digi Kyokasho NK-R"/>
              <a:ea typeface="UD Digi Kyokasho NK-R"/>
              <a:cs typeface="+mn-cs"/>
            </a:endParaRPr>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lang="ja-JP" altLang="en-US" sz="2000" dirty="0">
                <a:solidFill>
                  <a:prstClr val="black"/>
                </a:solidFill>
                <a:latin typeface="UD Digi Kyokasho NK-R"/>
                <a:ea typeface="UD Digi Kyokasho NK-R"/>
              </a:rPr>
              <a:t>通知許可の確認ダイアログで </a:t>
            </a:r>
            <a:r>
              <a:rPr lang="en-US" altLang="ja-JP" sz="2000" dirty="0">
                <a:solidFill>
                  <a:prstClr val="black"/>
                </a:solidFill>
                <a:latin typeface="UD Digi Kyokasho NK-R"/>
                <a:ea typeface="UD Digi Kyokasho NK-R"/>
              </a:rPr>
              <a:t>[</a:t>
            </a:r>
            <a:r>
              <a:rPr lang="ja-JP" altLang="en-US" sz="2000" dirty="0">
                <a:solidFill>
                  <a:prstClr val="black"/>
                </a:solidFill>
                <a:latin typeface="UD Digi Kyokasho NK-R"/>
                <a:ea typeface="UD Digi Kyokasho NK-R"/>
              </a:rPr>
              <a:t>ブロック</a:t>
            </a:r>
            <a:r>
              <a:rPr lang="en-US" altLang="ja-JP" sz="2000" dirty="0">
                <a:solidFill>
                  <a:prstClr val="black"/>
                </a:solidFill>
                <a:latin typeface="UD Digi Kyokasho NK-R"/>
                <a:ea typeface="UD Digi Kyokasho NK-R"/>
              </a:rPr>
              <a:t>] </a:t>
            </a:r>
            <a:r>
              <a:rPr lang="ja-JP" altLang="en-US" sz="2000" dirty="0">
                <a:solidFill>
                  <a:prstClr val="black"/>
                </a:solidFill>
                <a:latin typeface="UD Digi Kyokasho NK-R"/>
                <a:ea typeface="UD Digi Kyokasho NK-R"/>
              </a:rPr>
              <a:t>すると設定できません</a:t>
            </a:r>
            <a:br>
              <a:rPr lang="en-US" altLang="ja-JP" sz="2000" dirty="0">
                <a:solidFill>
                  <a:prstClr val="black"/>
                </a:solidFill>
                <a:latin typeface="UD Digi Kyokasho NK-R"/>
                <a:ea typeface="UD Digi Kyokasho NK-R"/>
              </a:rPr>
            </a:br>
            <a:r>
              <a:rPr lang="ja-JP" altLang="en-US" sz="2000" dirty="0">
                <a:solidFill>
                  <a:prstClr val="black"/>
                </a:solidFill>
                <a:latin typeface="UD Digi Kyokasho NK-R"/>
                <a:ea typeface="UD Digi Kyokasho NK-R"/>
              </a:rPr>
              <a:t>ブラウザ設定から </a:t>
            </a:r>
            <a:r>
              <a:rPr lang="en-US" altLang="ja-JP" sz="2000" dirty="0">
                <a:solidFill>
                  <a:prstClr val="black"/>
                </a:solidFill>
                <a:latin typeface="UD Digi Kyokasho NK-R"/>
                <a:ea typeface="UD Digi Kyokasho NK-R"/>
              </a:rPr>
              <a:t>[</a:t>
            </a:r>
            <a:r>
              <a:rPr lang="en-US" altLang="ja-JP" sz="2000" dirty="0" err="1">
                <a:solidFill>
                  <a:prstClr val="black"/>
                </a:solidFill>
                <a:latin typeface="UD Digi Kyokasho NK-R"/>
                <a:ea typeface="UD Digi Kyokasho NK-R"/>
              </a:rPr>
              <a:t>thumbsup.link</a:t>
            </a:r>
            <a:r>
              <a:rPr lang="en-US" altLang="ja-JP" sz="2000" dirty="0">
                <a:solidFill>
                  <a:prstClr val="black"/>
                </a:solidFill>
                <a:latin typeface="UD Digi Kyokasho NK-R"/>
                <a:ea typeface="UD Digi Kyokasho NK-R"/>
              </a:rPr>
              <a:t>] </a:t>
            </a:r>
            <a:r>
              <a:rPr lang="ja-JP" altLang="en-US" sz="2000" dirty="0">
                <a:solidFill>
                  <a:prstClr val="black"/>
                </a:solidFill>
                <a:latin typeface="UD Digi Kyokasho NK-R"/>
                <a:ea typeface="UD Digi Kyokasho NK-R"/>
              </a:rPr>
              <a:t>の通知を </a:t>
            </a:r>
            <a:r>
              <a:rPr lang="en-US" altLang="ja-JP" sz="2000" dirty="0">
                <a:solidFill>
                  <a:prstClr val="black"/>
                </a:solidFill>
                <a:latin typeface="UD Digi Kyokasho NK-R"/>
                <a:ea typeface="UD Digi Kyokasho NK-R"/>
              </a:rPr>
              <a:t>[</a:t>
            </a:r>
            <a:r>
              <a:rPr lang="ja-JP" altLang="en-US" sz="2000" dirty="0">
                <a:solidFill>
                  <a:prstClr val="black"/>
                </a:solidFill>
                <a:latin typeface="UD Digi Kyokasho NK-R"/>
                <a:ea typeface="UD Digi Kyokasho NK-R"/>
              </a:rPr>
              <a:t>確認</a:t>
            </a:r>
            <a:r>
              <a:rPr lang="en-US" altLang="ja-JP" sz="2000" dirty="0">
                <a:solidFill>
                  <a:prstClr val="black"/>
                </a:solidFill>
                <a:latin typeface="UD Digi Kyokasho NK-R"/>
                <a:ea typeface="UD Digi Kyokasho NK-R"/>
              </a:rPr>
              <a:t>(</a:t>
            </a:r>
            <a:r>
              <a:rPr lang="ja-JP" altLang="en-US" sz="2000" dirty="0">
                <a:solidFill>
                  <a:prstClr val="black"/>
                </a:solidFill>
                <a:latin typeface="UD Digi Kyokasho NK-R"/>
                <a:ea typeface="UD Digi Kyokasho NK-R"/>
              </a:rPr>
              <a:t>既定</a:t>
            </a:r>
            <a:r>
              <a:rPr lang="en-US" altLang="ja-JP" sz="2000" dirty="0">
                <a:solidFill>
                  <a:prstClr val="black"/>
                </a:solidFill>
                <a:latin typeface="UD Digi Kyokasho NK-R"/>
                <a:ea typeface="UD Digi Kyokasho NK-R"/>
              </a:rPr>
              <a:t>)]</a:t>
            </a:r>
            <a:r>
              <a:rPr lang="ja-JP" altLang="en-US" sz="2000" dirty="0">
                <a:solidFill>
                  <a:prstClr val="black"/>
                </a:solidFill>
                <a:latin typeface="UD Digi Kyokasho NK-R"/>
                <a:ea typeface="UD Digi Kyokasho NK-R"/>
              </a:rPr>
              <a:t> に設定し、この画面から </a:t>
            </a:r>
            <a:r>
              <a:rPr lang="en-US" altLang="ja-JP" sz="2000" dirty="0">
                <a:solidFill>
                  <a:prstClr val="black"/>
                </a:solidFill>
                <a:latin typeface="UD Digi Kyokasho NK-R"/>
                <a:ea typeface="UD Digi Kyokasho NK-R"/>
              </a:rPr>
              <a:t>ON</a:t>
            </a:r>
            <a:r>
              <a:rPr lang="ja-JP" altLang="en-US" sz="2000" dirty="0">
                <a:solidFill>
                  <a:prstClr val="black"/>
                </a:solidFill>
                <a:latin typeface="UD Digi Kyokasho NK-R"/>
                <a:ea typeface="UD Digi Kyokasho NK-R"/>
              </a:rPr>
              <a:t> にしてください</a:t>
            </a:r>
            <a:endParaRPr lang="en-US" altLang="ja-JP" sz="2000" dirty="0">
              <a:solidFill>
                <a:prstClr val="black"/>
              </a:solidFill>
              <a:latin typeface="Consolas" panose="020B0609020204030204" pitchFamily="49" charset="0"/>
              <a:ea typeface="UD Digi Kyokasho NK-R"/>
            </a:endParaRPr>
          </a:p>
        </p:txBody>
      </p:sp>
      <p:pic>
        <p:nvPicPr>
          <p:cNvPr id="6" name="図 5">
            <a:extLst>
              <a:ext uri="{FF2B5EF4-FFF2-40B4-BE49-F238E27FC236}">
                <a16:creationId xmlns:a16="http://schemas.microsoft.com/office/drawing/2014/main" id="{EEB0DFF8-B079-488D-B490-3EC777A10162}"/>
              </a:ext>
            </a:extLst>
          </p:cNvPr>
          <p:cNvPicPr>
            <a:picLocks noChangeAspect="1"/>
          </p:cNvPicPr>
          <p:nvPr/>
        </p:nvPicPr>
        <p:blipFill>
          <a:blip r:embed="rId3"/>
          <a:stretch>
            <a:fillRect/>
          </a:stretch>
        </p:blipFill>
        <p:spPr>
          <a:xfrm>
            <a:off x="6309861" y="272559"/>
            <a:ext cx="5619743" cy="4606436"/>
          </a:xfrm>
          <a:prstGeom prst="rect">
            <a:avLst/>
          </a:prstGeom>
        </p:spPr>
      </p:pic>
    </p:spTree>
    <p:extLst>
      <p:ext uri="{BB962C8B-B14F-4D97-AF65-F5344CB8AC3E}">
        <p14:creationId xmlns:p14="http://schemas.microsoft.com/office/powerpoint/2010/main" val="953070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6E8C7FF7-43AD-4345-A190-482DD8097868}"/>
              </a:ext>
            </a:extLst>
          </p:cNvPr>
          <p:cNvSpPr/>
          <p:nvPr/>
        </p:nvSpPr>
        <p:spPr>
          <a:xfrm>
            <a:off x="10419908" y="5805377"/>
            <a:ext cx="776176" cy="97819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lIns="180000" tIns="180000" rIns="180000" bIns="0" rtlCol="0" anchor="ctr"/>
          <a:lstStyle/>
          <a:p>
            <a:pPr algn="l" defTabSz="914400">
              <a:lnSpc>
                <a:spcPct val="120000"/>
              </a:lnSpc>
            </a:pPr>
            <a:endParaRPr kumimoji="1" lang="ja-JP" altLang="en-US" sz="120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3874459" cy="450251"/>
          </a:xfrm>
        </p:spPr>
        <p:txBody>
          <a:bodyPr/>
          <a:lstStyle/>
          <a:p>
            <a:r>
              <a:rPr kumimoji="1" lang="ja-JP" altLang="en-US" dirty="0"/>
              <a:t>アプリ版のインストール</a:t>
            </a:r>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a:spcAft>
                <a:spcPts val="1800"/>
              </a:spcAft>
            </a:pPr>
            <a:r>
              <a:rPr lang="en-US" altLang="ja-JP" sz="2400" dirty="0"/>
              <a:t>Thumbsup</a:t>
            </a:r>
            <a:r>
              <a:rPr lang="ja-JP" altLang="en-US" sz="2400" dirty="0"/>
              <a:t> はアプリとしてインストールできます</a:t>
            </a:r>
            <a:endParaRPr lang="en-US" altLang="ja-JP" sz="2400" dirty="0"/>
          </a:p>
          <a:p>
            <a:pPr>
              <a:spcAft>
                <a:spcPts val="1800"/>
              </a:spcAft>
            </a:pPr>
            <a:r>
              <a:rPr lang="ja-JP" altLang="en-US" sz="2400" dirty="0"/>
              <a:t>スタートやショートカットから利用でき便利です</a:t>
            </a:r>
            <a:endParaRPr lang="en-US" altLang="ja-JP" sz="3300" dirty="0"/>
          </a:p>
          <a:p>
            <a:pPr marL="536575" lvl="1" indent="-171450">
              <a:spcAft>
                <a:spcPts val="1800"/>
              </a:spcAft>
            </a:pPr>
            <a:r>
              <a:rPr lang="ja-JP" altLang="en-US" sz="2000" dirty="0"/>
              <a:t>アドレスバーの　　 　　をクリックします</a:t>
            </a:r>
            <a:endParaRPr lang="en-US" altLang="ja-JP" sz="2000" dirty="0"/>
          </a:p>
          <a:p>
            <a:pPr marL="536575" lvl="1" indent="-171450">
              <a:spcAft>
                <a:spcPts val="1800"/>
              </a:spcAft>
            </a:pPr>
            <a:r>
              <a:rPr lang="ja-JP" altLang="en-US" sz="2000" dirty="0"/>
              <a:t>インストール確認から「インストール」をクリックします</a:t>
            </a:r>
            <a:endParaRPr lang="en-US" altLang="ja-JP" sz="2400" dirty="0"/>
          </a:p>
          <a:p>
            <a:pPr>
              <a:spcAft>
                <a:spcPts val="1800"/>
              </a:spcAft>
            </a:pPr>
            <a:endParaRPr lang="en-US" altLang="ja-JP" sz="2400" dirty="0"/>
          </a:p>
          <a:p>
            <a:pPr>
              <a:spcAft>
                <a:spcPts val="1800"/>
              </a:spcAft>
            </a:pPr>
            <a:r>
              <a:rPr lang="ja-JP" altLang="en-US" sz="2400" dirty="0"/>
              <a:t>トラブルシューティング</a:t>
            </a:r>
            <a:endParaRPr lang="en-US" altLang="ja-JP" sz="2400" dirty="0"/>
          </a:p>
          <a:p>
            <a:pPr marL="536575" lvl="1" indent="-171450">
              <a:spcAft>
                <a:spcPts val="1800"/>
              </a:spcAft>
            </a:pPr>
            <a:r>
              <a:rPr lang="ja-JP" altLang="en-US" sz="2000" dirty="0"/>
              <a:t>表示がおかしい場合は </a:t>
            </a:r>
            <a:r>
              <a:rPr lang="en-US" altLang="ja-JP" sz="2000" dirty="0"/>
              <a:t>[F5] </a:t>
            </a:r>
            <a:r>
              <a:rPr lang="ja-JP" altLang="en-US" sz="2000" dirty="0"/>
              <a:t>キーを押してください</a:t>
            </a:r>
            <a:endParaRPr lang="en-US" altLang="ja-JP" sz="2000" dirty="0"/>
          </a:p>
          <a:p>
            <a:pPr marL="536575" lvl="1" indent="-171450">
              <a:lnSpc>
                <a:spcPct val="100000"/>
              </a:lnSpc>
              <a:spcAft>
                <a:spcPts val="1800"/>
              </a:spcAft>
            </a:pPr>
            <a:r>
              <a:rPr lang="ja-JP" altLang="en-US" sz="2000" dirty="0"/>
              <a:t>顔アイコンだけの画面が表示されたら</a:t>
            </a:r>
            <a:br>
              <a:rPr lang="en-US" altLang="ja-JP" sz="2000" dirty="0"/>
            </a:br>
            <a:r>
              <a:rPr lang="ja-JP" altLang="en-US" sz="2000" dirty="0"/>
              <a:t>セッション切れのためブラウザから</a:t>
            </a:r>
            <a:br>
              <a:rPr lang="en-US" altLang="ja-JP" sz="2000" dirty="0"/>
            </a:br>
            <a:r>
              <a:rPr lang="ja-JP" altLang="en-US" sz="2000" dirty="0"/>
              <a:t>ログインしなおしてください</a:t>
            </a:r>
            <a:r>
              <a:rPr lang="en-US" altLang="ja-JP" sz="2000" dirty="0"/>
              <a:t>(</a:t>
            </a:r>
            <a:r>
              <a:rPr lang="ja-JP" altLang="en-US" sz="2000" dirty="0"/>
              <a:t>アプリも復活</a:t>
            </a:r>
            <a:r>
              <a:rPr lang="en-US" altLang="ja-JP" sz="2000" dirty="0"/>
              <a:t>)</a:t>
            </a:r>
          </a:p>
        </p:txBody>
      </p:sp>
      <p:pic>
        <p:nvPicPr>
          <p:cNvPr id="12" name="図 11">
            <a:extLst>
              <a:ext uri="{FF2B5EF4-FFF2-40B4-BE49-F238E27FC236}">
                <a16:creationId xmlns:a16="http://schemas.microsoft.com/office/drawing/2014/main" id="{38A61FD7-DD56-4D94-8CCE-027B48996F6A}"/>
              </a:ext>
            </a:extLst>
          </p:cNvPr>
          <p:cNvPicPr>
            <a:picLocks noChangeAspect="1"/>
          </p:cNvPicPr>
          <p:nvPr/>
        </p:nvPicPr>
        <p:blipFill>
          <a:blip r:embed="rId3"/>
          <a:stretch>
            <a:fillRect/>
          </a:stretch>
        </p:blipFill>
        <p:spPr>
          <a:xfrm>
            <a:off x="2563579" y="2285554"/>
            <a:ext cx="488571" cy="360000"/>
          </a:xfrm>
          <a:prstGeom prst="rect">
            <a:avLst/>
          </a:prstGeom>
        </p:spPr>
      </p:pic>
      <p:pic>
        <p:nvPicPr>
          <p:cNvPr id="16" name="図 15">
            <a:extLst>
              <a:ext uri="{FF2B5EF4-FFF2-40B4-BE49-F238E27FC236}">
                <a16:creationId xmlns:a16="http://schemas.microsoft.com/office/drawing/2014/main" id="{B79FB1C8-BEEB-47DE-BFF5-B47BE3B22657}"/>
              </a:ext>
            </a:extLst>
          </p:cNvPr>
          <p:cNvPicPr>
            <a:picLocks noChangeAspect="1"/>
          </p:cNvPicPr>
          <p:nvPr/>
        </p:nvPicPr>
        <p:blipFill>
          <a:blip r:embed="rId4"/>
          <a:stretch>
            <a:fillRect/>
          </a:stretch>
        </p:blipFill>
        <p:spPr>
          <a:xfrm>
            <a:off x="6673324" y="3017759"/>
            <a:ext cx="5256278" cy="3506455"/>
          </a:xfrm>
          <a:prstGeom prst="rect">
            <a:avLst/>
          </a:prstGeom>
        </p:spPr>
      </p:pic>
      <p:pic>
        <p:nvPicPr>
          <p:cNvPr id="22" name="図 21">
            <a:extLst>
              <a:ext uri="{FF2B5EF4-FFF2-40B4-BE49-F238E27FC236}">
                <a16:creationId xmlns:a16="http://schemas.microsoft.com/office/drawing/2014/main" id="{C2A9E051-B6A3-4CB0-945B-D1EAEBD4B3F9}"/>
              </a:ext>
            </a:extLst>
          </p:cNvPr>
          <p:cNvPicPr>
            <a:picLocks noChangeAspect="1"/>
          </p:cNvPicPr>
          <p:nvPr/>
        </p:nvPicPr>
        <p:blipFill>
          <a:blip r:embed="rId5"/>
          <a:stretch>
            <a:fillRect/>
          </a:stretch>
        </p:blipFill>
        <p:spPr>
          <a:xfrm>
            <a:off x="6673325" y="272559"/>
            <a:ext cx="5256278" cy="2664000"/>
          </a:xfrm>
          <a:prstGeom prst="rect">
            <a:avLst/>
          </a:prstGeom>
        </p:spPr>
      </p:pic>
      <p:sp>
        <p:nvSpPr>
          <p:cNvPr id="13" name="楕円 12">
            <a:extLst>
              <a:ext uri="{FF2B5EF4-FFF2-40B4-BE49-F238E27FC236}">
                <a16:creationId xmlns:a16="http://schemas.microsoft.com/office/drawing/2014/main" id="{9CB0A386-436F-4F91-9383-30D11EBBF4C1}"/>
              </a:ext>
            </a:extLst>
          </p:cNvPr>
          <p:cNvSpPr/>
          <p:nvPr/>
        </p:nvSpPr>
        <p:spPr>
          <a:xfrm>
            <a:off x="10419908" y="414167"/>
            <a:ext cx="360000" cy="360000"/>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wrap="square" lIns="180000" tIns="180000" rIns="180000" bIns="0" rtlCol="0" anchor="ctr"/>
          <a:lstStyle/>
          <a:p>
            <a:pPr algn="l" defTabSz="914400">
              <a:lnSpc>
                <a:spcPct val="120000"/>
              </a:lnSpc>
            </a:pPr>
            <a:endParaRPr kumimoji="1" lang="ja-JP" altLang="en-US" sz="120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
        <p:nvSpPr>
          <p:cNvPr id="24" name="吹き出し: 角を丸めた四角形 23">
            <a:extLst>
              <a:ext uri="{FF2B5EF4-FFF2-40B4-BE49-F238E27FC236}">
                <a16:creationId xmlns:a16="http://schemas.microsoft.com/office/drawing/2014/main" id="{DF6AEAEE-78D7-4217-BBF7-9557947114F6}"/>
              </a:ext>
            </a:extLst>
          </p:cNvPr>
          <p:cNvSpPr/>
          <p:nvPr/>
        </p:nvSpPr>
        <p:spPr>
          <a:xfrm>
            <a:off x="9035244" y="2125099"/>
            <a:ext cx="2435253" cy="638037"/>
          </a:xfrm>
          <a:prstGeom prst="wedgeRoundRectCallout">
            <a:avLst>
              <a:gd name="adj1" fmla="val 55178"/>
              <a:gd name="adj2" fmla="val 22214"/>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PWA </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と呼ばれる技術だよ</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Web</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そのままにアプリ化できる</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41795075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3632405" cy="450251"/>
          </a:xfrm>
        </p:spPr>
        <p:txBody>
          <a:bodyPr/>
          <a:lstStyle/>
          <a:p>
            <a:r>
              <a:rPr kumimoji="1" lang="en-US" altLang="ja-JP" dirty="0"/>
              <a:t>Table </a:t>
            </a:r>
            <a:r>
              <a:rPr kumimoji="1" lang="en-US" altLang="ja-JP"/>
              <a:t>of Contents</a:t>
            </a:r>
            <a:endParaRPr kumimoji="1" lang="en-US" altLang="ja-JP" dirty="0"/>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marL="171450" indent="-171450">
              <a:spcAft>
                <a:spcPts val="1800"/>
              </a:spcAft>
              <a:buFont typeface="Arial" panose="020B0604020202020204" pitchFamily="34" charset="0"/>
              <a:buChar char="•"/>
            </a:pPr>
            <a:r>
              <a:rPr lang="ja-JP" altLang="en-US" sz="2400" dirty="0"/>
              <a:t>サインイン ～ サインアップ</a:t>
            </a:r>
            <a:endParaRPr lang="en-US" altLang="ja-JP" sz="2400" dirty="0"/>
          </a:p>
          <a:p>
            <a:pPr marL="171450" indent="-171450">
              <a:spcAft>
                <a:spcPts val="1800"/>
              </a:spcAft>
              <a:buFont typeface="Arial" panose="020B0604020202020204" pitchFamily="34" charset="0"/>
              <a:buChar char="•"/>
            </a:pPr>
            <a:r>
              <a:rPr lang="ja-JP" altLang="en-US" sz="2400" dirty="0"/>
              <a:t>アプリ・メニュー</a:t>
            </a:r>
            <a:endParaRPr lang="en-US" altLang="ja-JP" sz="2400" dirty="0"/>
          </a:p>
          <a:p>
            <a:pPr marL="171450" indent="-171450">
              <a:spcAft>
                <a:spcPts val="1800"/>
              </a:spcAft>
              <a:buFont typeface="Arial" panose="020B0604020202020204" pitchFamily="34" charset="0"/>
              <a:buChar char="•"/>
            </a:pPr>
            <a:r>
              <a:rPr lang="ja-JP" altLang="en-US" sz="2400" dirty="0"/>
              <a:t>感謝や賞賛を送る</a:t>
            </a:r>
            <a:endParaRPr lang="en-US" altLang="ja-JP" sz="2400" dirty="0"/>
          </a:p>
          <a:p>
            <a:pPr marL="171450" indent="-171450">
              <a:spcAft>
                <a:spcPts val="1800"/>
              </a:spcAft>
              <a:buFont typeface="Arial" panose="020B0604020202020204" pitchFamily="34" charset="0"/>
              <a:buChar char="•"/>
            </a:pPr>
            <a:r>
              <a:rPr lang="ja-JP" altLang="en-US" sz="2400" dirty="0"/>
              <a:t>設定</a:t>
            </a:r>
            <a:endParaRPr lang="en-US" altLang="ja-JP" sz="2400" dirty="0"/>
          </a:p>
          <a:p>
            <a:pPr marL="171450" indent="-171450">
              <a:spcAft>
                <a:spcPts val="1800"/>
              </a:spcAft>
              <a:buFont typeface="Arial" panose="020B0604020202020204" pitchFamily="34" charset="0"/>
              <a:buChar char="•"/>
            </a:pPr>
            <a:r>
              <a:rPr lang="ja-JP" altLang="en-US" sz="2400" dirty="0"/>
              <a:t>アプリ版のインストール</a:t>
            </a:r>
            <a:endParaRPr lang="en-US" altLang="ja-JP" sz="2400" dirty="0"/>
          </a:p>
          <a:p>
            <a:pPr>
              <a:spcAft>
                <a:spcPts val="1800"/>
              </a:spcAft>
            </a:pPr>
            <a:endParaRPr lang="en-US" altLang="ja-JP" sz="2400" dirty="0"/>
          </a:p>
        </p:txBody>
      </p:sp>
      <p:sp>
        <p:nvSpPr>
          <p:cNvPr id="6" name="四角形: 角を丸くする 5">
            <a:extLst>
              <a:ext uri="{FF2B5EF4-FFF2-40B4-BE49-F238E27FC236}">
                <a16:creationId xmlns:a16="http://schemas.microsoft.com/office/drawing/2014/main" id="{FA04E5B2-524F-4E83-B94B-C2BAD34DE882}"/>
              </a:ext>
            </a:extLst>
          </p:cNvPr>
          <p:cNvSpPr/>
          <p:nvPr/>
        </p:nvSpPr>
        <p:spPr>
          <a:xfrm>
            <a:off x="7426346" y="4393852"/>
            <a:ext cx="4460123" cy="1905506"/>
          </a:xfrm>
          <a:prstGeom prst="roundRect">
            <a:avLst>
              <a:gd name="adj" fmla="val 3504"/>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b">
            <a:spAutoFit/>
          </a:bodyPr>
          <a:lstStyle/>
          <a:p>
            <a:pPr algn="l" defTabSz="914400">
              <a:lnSpc>
                <a:spcPct val="120000"/>
              </a:lnSpc>
            </a:pP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Thumbsup</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は、まだまだ開発中です</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よりよりアプリにするために</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ぜひアイデアをください</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機能の提案、不具合の報告に限らず</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ちょっとした使い勝手やカラーリング、配置なども嬉しいです</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使いやすいさは小さな改善の積み重ねだと考えています</a:t>
            </a:r>
          </a:p>
        </p:txBody>
      </p:sp>
    </p:spTree>
    <p:extLst>
      <p:ext uri="{BB962C8B-B14F-4D97-AF65-F5344CB8AC3E}">
        <p14:creationId xmlns:p14="http://schemas.microsoft.com/office/powerpoint/2010/main" val="40312646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4446730" cy="450251"/>
          </a:xfrm>
        </p:spPr>
        <p:txBody>
          <a:bodyPr/>
          <a:lstStyle/>
          <a:p>
            <a:r>
              <a:rPr kumimoji="1" lang="ja-JP" altLang="en-US" dirty="0"/>
              <a:t>サインイン ～ サインアップ</a:t>
            </a:r>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a:spcAft>
                <a:spcPts val="1800"/>
              </a:spcAft>
            </a:pPr>
            <a:r>
              <a:rPr lang="ja-JP" altLang="en-US" sz="2400" dirty="0"/>
              <a:t>　　　　 からサインインします</a:t>
            </a:r>
            <a:endParaRPr lang="en-US" altLang="ja-JP" sz="2400" dirty="0"/>
          </a:p>
          <a:p>
            <a:pPr marL="171450" indent="-171450">
              <a:spcAft>
                <a:spcPts val="1800"/>
              </a:spcAft>
              <a:buFont typeface="Arial" panose="020B0604020202020204" pitchFamily="34" charset="0"/>
              <a:buChar char="•"/>
            </a:pPr>
            <a:r>
              <a:rPr lang="ja-JP" altLang="en-US" sz="2400" dirty="0"/>
              <a:t>初回の場合、アカウント作成のサインアップが表示されますので入力し完了してください</a:t>
            </a:r>
            <a:endParaRPr lang="en-US" altLang="ja-JP" sz="2400" dirty="0"/>
          </a:p>
          <a:p>
            <a:pPr marL="171450" indent="-171450">
              <a:spcAft>
                <a:spcPts val="1800"/>
              </a:spcAft>
              <a:buFont typeface="Arial" panose="020B0604020202020204" pitchFamily="34" charset="0"/>
              <a:buChar char="•"/>
            </a:pPr>
            <a:r>
              <a:rPr lang="ja-JP" altLang="en-US" sz="2400" dirty="0"/>
              <a:t>サインアップ後に通知の許可が求められます、あとで変更できるので「許可」してください</a:t>
            </a:r>
            <a:endParaRPr lang="en-US" altLang="ja-JP" sz="2400" dirty="0"/>
          </a:p>
          <a:p>
            <a:pPr marL="171450" indent="-171450">
              <a:spcAft>
                <a:spcPts val="1800"/>
              </a:spcAft>
              <a:buFont typeface="Arial" panose="020B0604020202020204" pitchFamily="34" charset="0"/>
              <a:buChar char="•"/>
            </a:pPr>
            <a:r>
              <a:rPr lang="ja-JP" altLang="en-US" sz="2400" dirty="0"/>
              <a:t>サインアップが完了している</a:t>
            </a:r>
            <a:r>
              <a:rPr lang="en-US" altLang="ja-JP" sz="2400" dirty="0"/>
              <a:t>2</a:t>
            </a:r>
            <a:r>
              <a:rPr lang="ja-JP" altLang="en-US" sz="2400" dirty="0"/>
              <a:t>回目以降はホーム画面が表示されます</a:t>
            </a:r>
            <a:endParaRPr kumimoji="1" lang="en-US" altLang="ja-JP" sz="2400" dirty="0"/>
          </a:p>
          <a:p>
            <a:pPr marL="171450" indent="-171450">
              <a:spcAft>
                <a:spcPts val="1800"/>
              </a:spcAft>
              <a:buFont typeface="Arial" panose="020B0604020202020204" pitchFamily="34" charset="0"/>
              <a:buChar char="•"/>
            </a:pPr>
            <a:endParaRPr kumimoji="1" lang="ja-JP" altLang="en-US" sz="2400" dirty="0"/>
          </a:p>
        </p:txBody>
      </p:sp>
      <p:pic>
        <p:nvPicPr>
          <p:cNvPr id="5" name="図 4">
            <a:extLst>
              <a:ext uri="{FF2B5EF4-FFF2-40B4-BE49-F238E27FC236}">
                <a16:creationId xmlns:a16="http://schemas.microsoft.com/office/drawing/2014/main" id="{EBF7BC59-7D75-44B7-ABFC-60EC81AC375A}"/>
              </a:ext>
            </a:extLst>
          </p:cNvPr>
          <p:cNvPicPr>
            <a:picLocks noChangeAspect="1"/>
          </p:cNvPicPr>
          <p:nvPr/>
        </p:nvPicPr>
        <p:blipFill>
          <a:blip r:embed="rId3"/>
          <a:stretch>
            <a:fillRect/>
          </a:stretch>
        </p:blipFill>
        <p:spPr>
          <a:xfrm>
            <a:off x="397493" y="1036788"/>
            <a:ext cx="628650" cy="481013"/>
          </a:xfrm>
          <a:prstGeom prst="rect">
            <a:avLst/>
          </a:prstGeom>
        </p:spPr>
      </p:pic>
      <p:pic>
        <p:nvPicPr>
          <p:cNvPr id="13" name="図 12">
            <a:extLst>
              <a:ext uri="{FF2B5EF4-FFF2-40B4-BE49-F238E27FC236}">
                <a16:creationId xmlns:a16="http://schemas.microsoft.com/office/drawing/2014/main" id="{CA51C05A-4789-4F11-A19B-E6C6B51191D6}"/>
              </a:ext>
            </a:extLst>
          </p:cNvPr>
          <p:cNvPicPr>
            <a:picLocks noChangeAspect="1"/>
          </p:cNvPicPr>
          <p:nvPr/>
        </p:nvPicPr>
        <p:blipFill>
          <a:blip r:embed="rId4"/>
          <a:stretch>
            <a:fillRect/>
          </a:stretch>
        </p:blipFill>
        <p:spPr>
          <a:xfrm>
            <a:off x="409603" y="3225911"/>
            <a:ext cx="2174729" cy="3600000"/>
          </a:xfrm>
          <a:prstGeom prst="rect">
            <a:avLst/>
          </a:prstGeom>
        </p:spPr>
      </p:pic>
      <p:pic>
        <p:nvPicPr>
          <p:cNvPr id="15" name="図 14">
            <a:extLst>
              <a:ext uri="{FF2B5EF4-FFF2-40B4-BE49-F238E27FC236}">
                <a16:creationId xmlns:a16="http://schemas.microsoft.com/office/drawing/2014/main" id="{D8F4316B-8C43-4731-A6F5-6B17548266EF}"/>
              </a:ext>
            </a:extLst>
          </p:cNvPr>
          <p:cNvPicPr>
            <a:picLocks noChangeAspect="1"/>
          </p:cNvPicPr>
          <p:nvPr/>
        </p:nvPicPr>
        <p:blipFill>
          <a:blip r:embed="rId5"/>
          <a:stretch>
            <a:fillRect/>
          </a:stretch>
        </p:blipFill>
        <p:spPr>
          <a:xfrm>
            <a:off x="2724775" y="3225911"/>
            <a:ext cx="2174729" cy="3600000"/>
          </a:xfrm>
          <a:prstGeom prst="rect">
            <a:avLst/>
          </a:prstGeom>
        </p:spPr>
      </p:pic>
      <p:sp>
        <p:nvSpPr>
          <p:cNvPr id="23" name="吹き出し: 角を丸めた四角形 22">
            <a:extLst>
              <a:ext uri="{FF2B5EF4-FFF2-40B4-BE49-F238E27FC236}">
                <a16:creationId xmlns:a16="http://schemas.microsoft.com/office/drawing/2014/main" id="{D945B8A5-0AA8-46D2-BC0B-AA3B29E036E5}"/>
              </a:ext>
            </a:extLst>
          </p:cNvPr>
          <p:cNvSpPr/>
          <p:nvPr/>
        </p:nvSpPr>
        <p:spPr>
          <a:xfrm>
            <a:off x="2793045" y="5941424"/>
            <a:ext cx="1975050" cy="713164"/>
          </a:xfrm>
          <a:prstGeom prst="wedgeRoundRectCallout">
            <a:avLst>
              <a:gd name="adj1" fmla="val -22221"/>
              <a:gd name="adj2" fmla="val -75938"/>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kumimoji="1"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ユーザー名と名前を入力</a:t>
            </a: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ユーザー名は </a:t>
            </a:r>
            <a:r>
              <a:rPr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URL </a:t>
            </a:r>
            <a:r>
              <a:rPr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やメンション、</a:t>
            </a:r>
            <a:endParaRPr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名前は表示に使われます</a:t>
            </a: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pic>
        <p:nvPicPr>
          <p:cNvPr id="17" name="図 16">
            <a:extLst>
              <a:ext uri="{FF2B5EF4-FFF2-40B4-BE49-F238E27FC236}">
                <a16:creationId xmlns:a16="http://schemas.microsoft.com/office/drawing/2014/main" id="{81702A6D-BA01-4974-8B8E-D303F6ACF252}"/>
              </a:ext>
            </a:extLst>
          </p:cNvPr>
          <p:cNvPicPr>
            <a:picLocks noChangeAspect="1"/>
          </p:cNvPicPr>
          <p:nvPr/>
        </p:nvPicPr>
        <p:blipFill>
          <a:blip r:embed="rId6"/>
          <a:stretch>
            <a:fillRect/>
          </a:stretch>
        </p:blipFill>
        <p:spPr>
          <a:xfrm>
            <a:off x="5039947" y="3225911"/>
            <a:ext cx="2174729" cy="3600000"/>
          </a:xfrm>
          <a:prstGeom prst="rect">
            <a:avLst/>
          </a:prstGeom>
        </p:spPr>
      </p:pic>
      <p:sp>
        <p:nvSpPr>
          <p:cNvPr id="24" name="吹き出し: 角を丸めた四角形 23">
            <a:extLst>
              <a:ext uri="{FF2B5EF4-FFF2-40B4-BE49-F238E27FC236}">
                <a16:creationId xmlns:a16="http://schemas.microsoft.com/office/drawing/2014/main" id="{1495D12E-0E42-4E87-BE4D-82781F7536DB}"/>
              </a:ext>
            </a:extLst>
          </p:cNvPr>
          <p:cNvSpPr/>
          <p:nvPr/>
        </p:nvSpPr>
        <p:spPr>
          <a:xfrm>
            <a:off x="5109270" y="5941424"/>
            <a:ext cx="2036082" cy="713164"/>
          </a:xfrm>
          <a:prstGeom prst="wedgeRoundRectCallout">
            <a:avLst>
              <a:gd name="adj1" fmla="val -22221"/>
              <a:gd name="adj2" fmla="val -75938"/>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kumimoji="1"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入力内容を確認してください</a:t>
            </a: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ユーザー名は現在変更できません</a:t>
            </a:r>
            <a:endParaRPr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名前は設定から変更できます</a:t>
            </a: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pic>
        <p:nvPicPr>
          <p:cNvPr id="19" name="図 18">
            <a:extLst>
              <a:ext uri="{FF2B5EF4-FFF2-40B4-BE49-F238E27FC236}">
                <a16:creationId xmlns:a16="http://schemas.microsoft.com/office/drawing/2014/main" id="{111B67EF-3A5C-43AE-BF27-1DF9FD9F474B}"/>
              </a:ext>
            </a:extLst>
          </p:cNvPr>
          <p:cNvPicPr>
            <a:picLocks noChangeAspect="1"/>
          </p:cNvPicPr>
          <p:nvPr/>
        </p:nvPicPr>
        <p:blipFill>
          <a:blip r:embed="rId7"/>
          <a:stretch>
            <a:fillRect/>
          </a:stretch>
        </p:blipFill>
        <p:spPr>
          <a:xfrm>
            <a:off x="7355118" y="3225911"/>
            <a:ext cx="2174729" cy="3600000"/>
          </a:xfrm>
          <a:prstGeom prst="rect">
            <a:avLst/>
          </a:prstGeom>
        </p:spPr>
      </p:pic>
      <p:sp>
        <p:nvSpPr>
          <p:cNvPr id="27" name="吹き出し: 角を丸めた四角形 26">
            <a:extLst>
              <a:ext uri="{FF2B5EF4-FFF2-40B4-BE49-F238E27FC236}">
                <a16:creationId xmlns:a16="http://schemas.microsoft.com/office/drawing/2014/main" id="{61C842C8-D7DA-42F7-B224-73B8E65A99C1}"/>
              </a:ext>
            </a:extLst>
          </p:cNvPr>
          <p:cNvSpPr/>
          <p:nvPr/>
        </p:nvSpPr>
        <p:spPr>
          <a:xfrm>
            <a:off x="8542933" y="4340752"/>
            <a:ext cx="2126424" cy="498638"/>
          </a:xfrm>
          <a:prstGeom prst="wedgeRoundRectCallout">
            <a:avLst>
              <a:gd name="adj1" fmla="val -55595"/>
              <a:gd name="adj2" fmla="val 25090"/>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作成されたプロフィール情報です</a:t>
            </a:r>
            <a:endParaRPr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画像と名前は設定から変更できます</a:t>
            </a: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
        <p:nvSpPr>
          <p:cNvPr id="28" name="吹き出し: 角を丸めた四角形 27">
            <a:extLst>
              <a:ext uri="{FF2B5EF4-FFF2-40B4-BE49-F238E27FC236}">
                <a16:creationId xmlns:a16="http://schemas.microsoft.com/office/drawing/2014/main" id="{A88FDB73-1FAF-4F02-B710-F4E73255F23C}"/>
              </a:ext>
            </a:extLst>
          </p:cNvPr>
          <p:cNvSpPr/>
          <p:nvPr/>
        </p:nvSpPr>
        <p:spPr>
          <a:xfrm>
            <a:off x="8542933" y="4880593"/>
            <a:ext cx="2370126" cy="1356745"/>
          </a:xfrm>
          <a:prstGeom prst="wedgeRoundRectCallout">
            <a:avLst>
              <a:gd name="adj1" fmla="val -58641"/>
              <a:gd name="adj2" fmla="val -21743"/>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t">
            <a:spAutoFit/>
          </a:bodyPr>
          <a:lstStyle/>
          <a:p>
            <a:pPr algn="l" defTabSz="914400">
              <a:lnSpc>
                <a:spcPct val="120000"/>
              </a:lnSpc>
            </a:pPr>
            <a:r>
              <a:rPr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最初に付与されたトークンです</a:t>
            </a:r>
            <a:endParaRPr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感謝や賞賛に合わせて</a:t>
            </a: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トークンを送ることができます</a:t>
            </a:r>
            <a:endParaRPr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ぜひ日常の「ありがと」「いいね」などを</a:t>
            </a:r>
            <a:endParaRPr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トークンを送ることで表現してください</a:t>
            </a:r>
            <a:endParaRPr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pic>
        <p:nvPicPr>
          <p:cNvPr id="9" name="図 8">
            <a:extLst>
              <a:ext uri="{FF2B5EF4-FFF2-40B4-BE49-F238E27FC236}">
                <a16:creationId xmlns:a16="http://schemas.microsoft.com/office/drawing/2014/main" id="{00BD49F7-31FC-45FF-8871-09F8C5895531}"/>
              </a:ext>
            </a:extLst>
          </p:cNvPr>
          <p:cNvPicPr>
            <a:picLocks noChangeAspect="1"/>
          </p:cNvPicPr>
          <p:nvPr/>
        </p:nvPicPr>
        <p:blipFill>
          <a:blip r:embed="rId8"/>
          <a:stretch>
            <a:fillRect/>
          </a:stretch>
        </p:blipFill>
        <p:spPr>
          <a:xfrm>
            <a:off x="10081271" y="2698011"/>
            <a:ext cx="2004000" cy="864000"/>
          </a:xfrm>
          <a:prstGeom prst="rect">
            <a:avLst/>
          </a:prstGeom>
          <a:ln>
            <a:solidFill>
              <a:schemeClr val="accent1"/>
            </a:solidFill>
          </a:ln>
          <a:effectLst>
            <a:glow rad="63500">
              <a:schemeClr val="accent2">
                <a:satMod val="175000"/>
                <a:alpha val="40000"/>
              </a:schemeClr>
            </a:glow>
          </a:effectLst>
        </p:spPr>
      </p:pic>
      <p:sp>
        <p:nvSpPr>
          <p:cNvPr id="18" name="吹き出し: 角を丸めた四角形 17">
            <a:extLst>
              <a:ext uri="{FF2B5EF4-FFF2-40B4-BE49-F238E27FC236}">
                <a16:creationId xmlns:a16="http://schemas.microsoft.com/office/drawing/2014/main" id="{794D59E5-829D-4843-B5EE-57B59316F8DF}"/>
              </a:ext>
            </a:extLst>
          </p:cNvPr>
          <p:cNvSpPr/>
          <p:nvPr/>
        </p:nvSpPr>
        <p:spPr>
          <a:xfrm>
            <a:off x="9869646" y="3516947"/>
            <a:ext cx="2026185" cy="713164"/>
          </a:xfrm>
          <a:prstGeom prst="wedgeRoundRectCallout">
            <a:avLst>
              <a:gd name="adj1" fmla="val 20454"/>
              <a:gd name="adj2" fmla="val -67437"/>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kumimoji="1"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あとで変更できるので「許可」を。</a:t>
            </a: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「ブロック」すると復活させるのに</a:t>
            </a: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ブラウザの設定が必要になります</a:t>
            </a:r>
            <a:endParaRPr kumimoji="1" lang="en-US" altLang="ja-JP" sz="105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311180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2636940" cy="450251"/>
          </a:xfrm>
        </p:spPr>
        <p:txBody>
          <a:bodyPr/>
          <a:lstStyle/>
          <a:p>
            <a:r>
              <a:rPr kumimoji="1" lang="ja-JP" altLang="en-US" dirty="0"/>
              <a:t>アプリ・メニュー</a:t>
            </a:r>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2751826" y="1223287"/>
            <a:ext cx="9177777" cy="5040000"/>
          </a:xfrm>
        </p:spPr>
        <p:txBody>
          <a:bodyPr>
            <a:noAutofit/>
          </a:bodyPr>
          <a:lstStyle/>
          <a:p>
            <a:pPr marL="171450" indent="-171450">
              <a:spcAft>
                <a:spcPts val="1800"/>
              </a:spcAft>
              <a:buFont typeface="Arial" panose="020B0604020202020204" pitchFamily="34" charset="0"/>
              <a:buChar char="•"/>
              <a:tabLst>
                <a:tab pos="1978025" algn="l"/>
              </a:tabLst>
            </a:pPr>
            <a:endParaRPr lang="en-US" altLang="ja-JP" sz="2400" dirty="0"/>
          </a:p>
          <a:p>
            <a:pPr marL="171450" indent="-171450">
              <a:spcAft>
                <a:spcPts val="1800"/>
              </a:spcAft>
              <a:buFont typeface="Arial" panose="020B0604020202020204" pitchFamily="34" charset="0"/>
              <a:buChar char="•"/>
              <a:tabLst>
                <a:tab pos="1978025" algn="l"/>
              </a:tabLst>
            </a:pPr>
            <a:r>
              <a:rPr lang="ja-JP" altLang="en-US" sz="2400" dirty="0"/>
              <a:t>メインのタイムラインを表示するホーム画面</a:t>
            </a:r>
            <a:endParaRPr lang="en-US" altLang="ja-JP" sz="2400" dirty="0"/>
          </a:p>
          <a:p>
            <a:pPr marL="171450" indent="-171450">
              <a:spcAft>
                <a:spcPts val="1800"/>
              </a:spcAft>
              <a:buFont typeface="Arial" panose="020B0604020202020204" pitchFamily="34" charset="0"/>
              <a:buChar char="•"/>
              <a:tabLst>
                <a:tab pos="1978025" algn="l"/>
              </a:tabLst>
            </a:pPr>
            <a:r>
              <a:rPr kumimoji="1" lang="en-US" altLang="ja-JP" sz="2400" dirty="0"/>
              <a:t>KUDOS</a:t>
            </a:r>
            <a:r>
              <a:rPr kumimoji="1" lang="ja-JP" altLang="en-US" sz="2400" dirty="0"/>
              <a:t>の会</a:t>
            </a:r>
            <a:endParaRPr kumimoji="1" lang="en-US" altLang="ja-JP" sz="2400" dirty="0"/>
          </a:p>
          <a:p>
            <a:pPr marL="171450" indent="-171450">
              <a:spcAft>
                <a:spcPts val="1800"/>
              </a:spcAft>
              <a:buFont typeface="Arial" panose="020B0604020202020204" pitchFamily="34" charset="0"/>
              <a:buChar char="•"/>
              <a:tabLst>
                <a:tab pos="1978025" algn="l"/>
              </a:tabLst>
            </a:pPr>
            <a:r>
              <a:rPr lang="ja-JP" altLang="en-US" sz="2400" dirty="0"/>
              <a:t>トークン受け取りなどの通知のリストを表示する画面</a:t>
            </a:r>
            <a:endParaRPr lang="en-US" altLang="ja-JP" sz="2400" dirty="0"/>
          </a:p>
          <a:p>
            <a:pPr marL="171450" indent="-171450">
              <a:spcAft>
                <a:spcPts val="1800"/>
              </a:spcAft>
              <a:buFont typeface="Arial" panose="020B0604020202020204" pitchFamily="34" charset="0"/>
              <a:buChar char="•"/>
              <a:tabLst>
                <a:tab pos="1978025" algn="l"/>
              </a:tabLst>
            </a:pPr>
            <a:r>
              <a:rPr kumimoji="1" lang="ja-JP" altLang="en-US" sz="2400" dirty="0"/>
              <a:t>🚧</a:t>
            </a:r>
            <a:r>
              <a:rPr kumimoji="1" lang="en-US" altLang="ja-JP" sz="2400" dirty="0"/>
              <a:t> </a:t>
            </a:r>
            <a:r>
              <a:rPr kumimoji="1" lang="ja-JP" altLang="en-US" sz="2400" dirty="0"/>
              <a:t>保有しているトークンを表示する画面 ⇒ トークン送付画面で代替</a:t>
            </a:r>
            <a:endParaRPr kumimoji="1" lang="en-US" altLang="ja-JP" sz="2400" dirty="0"/>
          </a:p>
          <a:p>
            <a:pPr marL="171450" indent="-171450">
              <a:spcAft>
                <a:spcPts val="1800"/>
              </a:spcAft>
              <a:buFont typeface="Arial" panose="020B0604020202020204" pitchFamily="34" charset="0"/>
              <a:buChar char="•"/>
              <a:tabLst>
                <a:tab pos="1978025" algn="l"/>
              </a:tabLst>
            </a:pPr>
            <a:r>
              <a:rPr lang="ja-JP" altLang="en-US" sz="2400" dirty="0"/>
              <a:t>プロフィールとタイムラインを表示する画面</a:t>
            </a:r>
            <a:endParaRPr lang="en-US" altLang="ja-JP" sz="2400" dirty="0"/>
          </a:p>
          <a:p>
            <a:pPr marL="171450" indent="-171450">
              <a:spcAft>
                <a:spcPts val="1800"/>
              </a:spcAft>
              <a:buFont typeface="Arial" panose="020B0604020202020204" pitchFamily="34" charset="0"/>
              <a:buChar char="•"/>
              <a:tabLst>
                <a:tab pos="1978025" algn="l"/>
              </a:tabLst>
            </a:pPr>
            <a:r>
              <a:rPr kumimoji="1" lang="ja-JP" altLang="en-US" sz="2400" dirty="0"/>
              <a:t>名前と画像、通知の </a:t>
            </a:r>
            <a:r>
              <a:rPr kumimoji="1" lang="en-US" altLang="ja-JP" sz="2400" dirty="0"/>
              <a:t>ON/OFF</a:t>
            </a:r>
            <a:r>
              <a:rPr kumimoji="1" lang="ja-JP" altLang="en-US" sz="2400" dirty="0"/>
              <a:t> が変更できる設定画面</a:t>
            </a:r>
            <a:endParaRPr kumimoji="1" lang="en-US" altLang="ja-JP" sz="2400" dirty="0"/>
          </a:p>
          <a:p>
            <a:pPr marL="171450" indent="-171450">
              <a:spcAft>
                <a:spcPts val="1800"/>
              </a:spcAft>
              <a:buFont typeface="Arial" panose="020B0604020202020204" pitchFamily="34" charset="0"/>
              <a:buChar char="•"/>
              <a:tabLst>
                <a:tab pos="1978025" algn="l"/>
              </a:tabLst>
            </a:pPr>
            <a:r>
              <a:rPr lang="ja-JP" altLang="en-US" sz="2400" dirty="0"/>
              <a:t>トークンを送る画面</a:t>
            </a:r>
            <a:endParaRPr kumimoji="1" lang="en-US" altLang="ja-JP" sz="2400" dirty="0"/>
          </a:p>
          <a:p>
            <a:pPr marL="171450" indent="-171450">
              <a:spcAft>
                <a:spcPts val="1800"/>
              </a:spcAft>
              <a:buFont typeface="Arial" panose="020B0604020202020204" pitchFamily="34" charset="0"/>
              <a:buChar char="•"/>
              <a:tabLst>
                <a:tab pos="1978025" algn="l"/>
              </a:tabLst>
            </a:pPr>
            <a:endParaRPr kumimoji="1" lang="ja-JP" altLang="en-US" sz="2400" dirty="0"/>
          </a:p>
        </p:txBody>
      </p:sp>
      <p:pic>
        <p:nvPicPr>
          <p:cNvPr id="30" name="図 29">
            <a:extLst>
              <a:ext uri="{FF2B5EF4-FFF2-40B4-BE49-F238E27FC236}">
                <a16:creationId xmlns:a16="http://schemas.microsoft.com/office/drawing/2014/main" id="{C25A18E2-67C8-4B5E-9333-390C4553D97F}"/>
              </a:ext>
            </a:extLst>
          </p:cNvPr>
          <p:cNvPicPr>
            <a:picLocks noChangeAspect="1"/>
          </p:cNvPicPr>
          <p:nvPr/>
        </p:nvPicPr>
        <p:blipFill>
          <a:blip r:embed="rId3"/>
          <a:stretch>
            <a:fillRect/>
          </a:stretch>
        </p:blipFill>
        <p:spPr>
          <a:xfrm>
            <a:off x="409603" y="1076643"/>
            <a:ext cx="2498881" cy="4461522"/>
          </a:xfrm>
          <a:prstGeom prst="rect">
            <a:avLst/>
          </a:prstGeom>
        </p:spPr>
      </p:pic>
      <p:sp>
        <p:nvSpPr>
          <p:cNvPr id="34" name="吹き出し: 角を丸めた四角形 33">
            <a:extLst>
              <a:ext uri="{FF2B5EF4-FFF2-40B4-BE49-F238E27FC236}">
                <a16:creationId xmlns:a16="http://schemas.microsoft.com/office/drawing/2014/main" id="{F7D96F74-8D91-4D6C-9281-DB7C2E803402}"/>
              </a:ext>
            </a:extLst>
          </p:cNvPr>
          <p:cNvSpPr/>
          <p:nvPr/>
        </p:nvSpPr>
        <p:spPr>
          <a:xfrm>
            <a:off x="8116731" y="5105878"/>
            <a:ext cx="3115832" cy="1210108"/>
          </a:xfrm>
          <a:prstGeom prst="wedgeRoundRectCallout">
            <a:avLst>
              <a:gd name="adj1" fmla="val 55178"/>
              <a:gd name="adj2" fmla="val 22214"/>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a:t>
            </a: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KUDOS</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a:t>
            </a: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が最も大事な機能</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受け取った</a:t>
            </a: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トークンや送ったトークンから</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嬉しかったもの、伝えたいものを選んで</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お互いに披露し称えあう会だよ！！</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13139085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15C602EF-B768-40D2-84E4-B16BB13B5E00}"/>
              </a:ext>
            </a:extLst>
          </p:cNvPr>
          <p:cNvPicPr>
            <a:picLocks noChangeAspect="1"/>
          </p:cNvPicPr>
          <p:nvPr/>
        </p:nvPicPr>
        <p:blipFill>
          <a:blip r:embed="rId3"/>
          <a:stretch>
            <a:fillRect/>
          </a:stretch>
        </p:blipFill>
        <p:spPr>
          <a:xfrm>
            <a:off x="6760070" y="272559"/>
            <a:ext cx="5169534" cy="4842029"/>
          </a:xfrm>
          <a:prstGeom prst="rect">
            <a:avLst/>
          </a:prstGeom>
        </p:spPr>
      </p:pic>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4744889" cy="450251"/>
          </a:xfrm>
        </p:spPr>
        <p:txBody>
          <a:bodyPr/>
          <a:lstStyle/>
          <a:p>
            <a:r>
              <a:rPr lang="ja-JP" altLang="en-US" dirty="0"/>
              <a:t>ホーム </a:t>
            </a:r>
            <a:r>
              <a:rPr lang="en-US" altLang="ja-JP" dirty="0"/>
              <a:t>(</a:t>
            </a:r>
            <a:r>
              <a:rPr lang="ja-JP" altLang="en-US" dirty="0"/>
              <a:t>メイン・タイムライン</a:t>
            </a:r>
            <a:r>
              <a:rPr lang="en-US" altLang="ja-JP" dirty="0"/>
              <a:t>)</a:t>
            </a:r>
            <a:endParaRPr kumimoji="1" lang="ja-JP" altLang="en-US" dirty="0"/>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a:spcAft>
                <a:spcPts val="1800"/>
              </a:spcAft>
            </a:pPr>
            <a:r>
              <a:rPr lang="en-US" altLang="ja-JP" sz="2400" dirty="0"/>
              <a:t>Thumbsup</a:t>
            </a:r>
            <a:r>
              <a:rPr lang="ja-JP" altLang="en-US" sz="2400" dirty="0"/>
              <a:t> で発生したイベントを時系列で表示</a:t>
            </a:r>
            <a:endParaRPr lang="en-US" altLang="ja-JP" sz="2400" dirty="0"/>
          </a:p>
          <a:p>
            <a:pPr marL="536575" lvl="1" indent="-171450">
              <a:spcAft>
                <a:spcPts val="1800"/>
              </a:spcAft>
            </a:pPr>
            <a:r>
              <a:rPr lang="ja-JP" altLang="en-US" sz="2000" dirty="0"/>
              <a:t>感謝や賞賛のトークン送付とメッセージ</a:t>
            </a:r>
            <a:endParaRPr lang="en-US" altLang="ja-JP" sz="2000" dirty="0"/>
          </a:p>
          <a:p>
            <a:pPr marL="536575" lvl="1" indent="-171450">
              <a:spcAft>
                <a:spcPts val="1800"/>
              </a:spcAft>
            </a:pPr>
            <a:r>
              <a:rPr lang="ja-JP" altLang="en-US" sz="2000" dirty="0"/>
              <a:t>自動付与されるトークンの受け取り</a:t>
            </a:r>
            <a:endParaRPr lang="en-US" altLang="ja-JP" sz="2000" dirty="0"/>
          </a:p>
          <a:p>
            <a:pPr marL="536575" lvl="1" indent="-171450">
              <a:spcAft>
                <a:spcPts val="1800"/>
              </a:spcAft>
            </a:pPr>
            <a:r>
              <a:rPr lang="ja-JP" altLang="en-US" sz="2000" dirty="0"/>
              <a:t>トピック</a:t>
            </a:r>
            <a:r>
              <a:rPr lang="en-US" altLang="ja-JP" sz="2000" dirty="0"/>
              <a:t>(</a:t>
            </a:r>
            <a:r>
              <a:rPr lang="ja-JP" altLang="en-US" sz="2000" dirty="0"/>
              <a:t>ニュース</a:t>
            </a:r>
            <a:r>
              <a:rPr lang="en-US" altLang="ja-JP" sz="2000" dirty="0"/>
              <a:t>)</a:t>
            </a:r>
          </a:p>
          <a:p>
            <a:pPr>
              <a:spcAft>
                <a:spcPts val="1800"/>
              </a:spcAft>
            </a:pPr>
            <a:r>
              <a:rPr lang="ja-JP" altLang="en-US" sz="2400" dirty="0"/>
              <a:t>ソーシャルアイコン</a:t>
            </a:r>
            <a:endParaRPr lang="en-US" altLang="ja-JP" sz="2400" dirty="0"/>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返信🗨️</a:t>
            </a:r>
            <a:r>
              <a:rPr kumimoji="1" lang="en-US" altLang="ja-JP" sz="2000" b="0" i="0" u="none" strike="noStrike" kern="1200" cap="none" spc="0" normalizeH="0" baseline="0" noProof="0" dirty="0">
                <a:ln>
                  <a:noFill/>
                </a:ln>
                <a:solidFill>
                  <a:prstClr val="black"/>
                </a:solidFill>
                <a:effectLst/>
                <a:uLnTx/>
                <a:uFillTx/>
                <a:latin typeface="UD Digi Kyokasho NK-R"/>
                <a:ea typeface="UD Digi Kyokasho NK-R"/>
                <a:cs typeface="+mn-cs"/>
              </a:rPr>
              <a:t>:</a:t>
            </a: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 メッセージに対する返信</a:t>
            </a:r>
            <a:endParaRPr kumimoji="1" lang="en-US" altLang="ja-JP" sz="2000" b="0" i="0" u="none" strike="noStrike" kern="1200" cap="none" spc="0" normalizeH="0" baseline="0" noProof="0" dirty="0">
              <a:ln>
                <a:noFill/>
              </a:ln>
              <a:solidFill>
                <a:prstClr val="black"/>
              </a:solidFill>
              <a:effectLst/>
              <a:uLnTx/>
              <a:uFillTx/>
              <a:latin typeface="UD Digi Kyokasho NK-R"/>
              <a:ea typeface="UD Digi Kyokasho NK-R"/>
              <a:cs typeface="+mn-cs"/>
            </a:endParaRPr>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prstClr val="black"/>
                </a:solidFill>
                <a:effectLst/>
                <a:uLnTx/>
                <a:uFillTx/>
                <a:latin typeface="UD Digi Kyokasho NK-R"/>
                <a:ea typeface="UD Digi Kyokasho NK-R"/>
                <a:cs typeface="+mn-cs"/>
              </a:rPr>
              <a:t>Like</a:t>
            </a: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a:t>
            </a:r>
            <a:r>
              <a:rPr kumimoji="1" lang="en-US" altLang="ja-JP" sz="2000" b="0" i="0" u="none" strike="noStrike" kern="1200" cap="none" spc="0" normalizeH="0" baseline="0" noProof="0" dirty="0">
                <a:ln>
                  <a:noFill/>
                </a:ln>
                <a:solidFill>
                  <a:prstClr val="black"/>
                </a:solidFill>
                <a:effectLst/>
                <a:uLnTx/>
                <a:uFillTx/>
                <a:latin typeface="UD Digi Kyokasho NK-R"/>
                <a:ea typeface="UD Digi Kyokasho NK-R"/>
                <a:cs typeface="+mn-cs"/>
              </a:rPr>
              <a:t>:</a:t>
            </a: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 メッセージに </a:t>
            </a:r>
            <a:r>
              <a:rPr kumimoji="1" lang="en-US" altLang="ja-JP" sz="2000" b="0" i="0" u="none" strike="noStrike" kern="1200" cap="none" spc="0" normalizeH="0" baseline="0" noProof="0" dirty="0">
                <a:ln>
                  <a:noFill/>
                </a:ln>
                <a:solidFill>
                  <a:prstClr val="black"/>
                </a:solidFill>
                <a:effectLst/>
                <a:uLnTx/>
                <a:uFillTx/>
                <a:latin typeface="UD Digi Kyokasho NK-R"/>
                <a:ea typeface="UD Digi Kyokasho NK-R"/>
                <a:cs typeface="+mn-cs"/>
              </a:rPr>
              <a:t>Like</a:t>
            </a: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 する</a:t>
            </a:r>
            <a:endParaRPr lang="en-US" altLang="ja-JP" sz="2000" dirty="0">
              <a:solidFill>
                <a:prstClr val="black"/>
              </a:solidFill>
              <a:latin typeface="UD Digi Kyokasho NK-R"/>
              <a:ea typeface="UD Digi Kyokasho NK-R"/>
            </a:endParaRPr>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lang="en-US" altLang="ja-JP" sz="2000" dirty="0">
                <a:solidFill>
                  <a:prstClr val="black"/>
                </a:solidFill>
                <a:latin typeface="UD Digi Kyokasho NK-R"/>
                <a:ea typeface="UD Digi Kyokasho NK-R"/>
              </a:rPr>
              <a:t>KUDOS </a:t>
            </a:r>
            <a:r>
              <a:rPr lang="ja-JP" altLang="en-US" sz="2000" dirty="0">
                <a:solidFill>
                  <a:prstClr val="black"/>
                </a:solidFill>
                <a:latin typeface="UD Digi Kyokasho NK-R"/>
                <a:ea typeface="UD Digi Kyokasho NK-R"/>
              </a:rPr>
              <a:t>🚀</a:t>
            </a:r>
            <a:r>
              <a:rPr lang="en-US" altLang="ja-JP" sz="2000" dirty="0">
                <a:solidFill>
                  <a:prstClr val="black"/>
                </a:solidFill>
                <a:latin typeface="UD Digi Kyokasho NK-R"/>
                <a:ea typeface="UD Digi Kyokasho NK-R"/>
              </a:rPr>
              <a:t>: KUDOS </a:t>
            </a:r>
            <a:r>
              <a:rPr lang="ja-JP" altLang="en-US" sz="2000" dirty="0">
                <a:solidFill>
                  <a:prstClr val="black"/>
                </a:solidFill>
                <a:latin typeface="UD Digi Kyokasho NK-R"/>
                <a:ea typeface="UD Digi Kyokasho NK-R"/>
              </a:rPr>
              <a:t>済み、または ブックマーク</a:t>
            </a:r>
            <a:endParaRPr lang="en-US" altLang="ja-JP" sz="2000" dirty="0">
              <a:solidFill>
                <a:prstClr val="black"/>
              </a:solidFill>
              <a:latin typeface="UD Digi Kyokasho NK-R"/>
              <a:ea typeface="UD Digi Kyokasho NK-R"/>
            </a:endParaRPr>
          </a:p>
          <a:p>
            <a:pPr marL="365125" marR="0" lvl="1" indent="0" algn="l" defTabSz="914400" rtl="0" eaLnBrk="1" fontAlgn="auto" latinLnBrk="0" hangingPunct="1">
              <a:lnSpc>
                <a:spcPct val="90000"/>
              </a:lnSpc>
              <a:spcBef>
                <a:spcPts val="500"/>
              </a:spcBef>
              <a:spcAft>
                <a:spcPts val="1800"/>
              </a:spcAft>
              <a:buClrTx/>
              <a:buSzTx/>
              <a:buNone/>
              <a:tabLst/>
              <a:defRPr/>
            </a:pPr>
            <a:r>
              <a:rPr lang="en-US" altLang="ja-JP" sz="2000" dirty="0">
                <a:solidFill>
                  <a:prstClr val="black"/>
                </a:solidFill>
                <a:latin typeface="UD Digi Kyokasho NK-R"/>
                <a:ea typeface="UD Digi Kyokasho NK-R"/>
              </a:rPr>
              <a:t>※</a:t>
            </a:r>
            <a:r>
              <a:rPr lang="ja-JP" altLang="en-US" sz="2000" dirty="0">
                <a:solidFill>
                  <a:prstClr val="black"/>
                </a:solidFill>
                <a:latin typeface="UD Digi Kyokasho NK-R"/>
                <a:ea typeface="UD Digi Kyokasho NK-R"/>
              </a:rPr>
              <a:t> 他は未実装のダミー</a:t>
            </a:r>
            <a:endParaRPr lang="en-US" altLang="ja-JP" sz="2000" dirty="0">
              <a:solidFill>
                <a:prstClr val="black"/>
              </a:solidFill>
              <a:latin typeface="Consolas" panose="020B0609020204030204" pitchFamily="49" charset="0"/>
              <a:ea typeface="UD Digi Kyokasho NK-R"/>
            </a:endParaRPr>
          </a:p>
          <a:p>
            <a:pPr>
              <a:spcAft>
                <a:spcPts val="1800"/>
              </a:spcAft>
            </a:pPr>
            <a:endParaRPr lang="en-US" altLang="ja-JP" sz="2000" dirty="0">
              <a:solidFill>
                <a:prstClr val="black"/>
              </a:solidFill>
              <a:latin typeface="Consolas" panose="020B0609020204030204" pitchFamily="49" charset="0"/>
              <a:ea typeface="UD Digi Kyokasho NK-R"/>
            </a:endParaRPr>
          </a:p>
        </p:txBody>
      </p:sp>
      <p:sp>
        <p:nvSpPr>
          <p:cNvPr id="23" name="吹き出し: 角を丸めた四角形 22">
            <a:extLst>
              <a:ext uri="{FF2B5EF4-FFF2-40B4-BE49-F238E27FC236}">
                <a16:creationId xmlns:a16="http://schemas.microsoft.com/office/drawing/2014/main" id="{3769A152-98D2-4F1E-A0CF-1F9B03FBCE25}"/>
              </a:ext>
            </a:extLst>
          </p:cNvPr>
          <p:cNvSpPr/>
          <p:nvPr/>
        </p:nvSpPr>
        <p:spPr>
          <a:xfrm>
            <a:off x="10342345" y="3286489"/>
            <a:ext cx="1664308" cy="924073"/>
          </a:xfrm>
          <a:prstGeom prst="wedgeRoundRectCallout">
            <a:avLst>
              <a:gd name="adj1" fmla="val 22778"/>
              <a:gd name="adj2" fmla="val 59998"/>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Jane Done </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が</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John</a:t>
            </a: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a:t>
            </a:r>
            <a:r>
              <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Smith</a:t>
            </a: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へ</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トークンを送ってるね</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3670549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3137077" cy="450251"/>
          </a:xfrm>
        </p:spPr>
        <p:txBody>
          <a:bodyPr/>
          <a:lstStyle/>
          <a:p>
            <a:r>
              <a:rPr lang="ja-JP" altLang="en-US" dirty="0"/>
              <a:t>感謝や賞賛を送る</a:t>
            </a:r>
            <a:endParaRPr kumimoji="1" lang="ja-JP" altLang="en-US" dirty="0"/>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a:spcAft>
                <a:spcPts val="1800"/>
              </a:spcAft>
            </a:pPr>
            <a:r>
              <a:rPr lang="ja-JP" altLang="en-US" sz="2400" dirty="0"/>
              <a:t>伝える相手</a:t>
            </a:r>
            <a:endParaRPr lang="en-US" altLang="ja-JP" sz="2400" dirty="0"/>
          </a:p>
          <a:p>
            <a:pPr marL="536575" lvl="1" indent="-171450">
              <a:spcAft>
                <a:spcPts val="1800"/>
              </a:spcAft>
            </a:pPr>
            <a:r>
              <a:rPr lang="ja-JP" altLang="en-US" sz="2000" dirty="0"/>
              <a:t>感謝や賞賛、トークンを送る相手を入力します</a:t>
            </a:r>
            <a:endParaRPr lang="en-US" altLang="ja-JP" sz="2000" dirty="0"/>
          </a:p>
          <a:p>
            <a:pPr marL="536575" lvl="1" indent="-171450">
              <a:spcAft>
                <a:spcPts val="1800"/>
              </a:spcAft>
            </a:pPr>
            <a:r>
              <a:rPr lang="ja-JP" altLang="en-US" sz="2000" dirty="0"/>
              <a:t>ユーザー名、表示名を前方一致で検索できます</a:t>
            </a:r>
            <a:endParaRPr lang="en-US" altLang="ja-JP" sz="2000" dirty="0"/>
          </a:p>
          <a:p>
            <a:pPr marL="536575" lvl="1" indent="-171450">
              <a:spcAft>
                <a:spcPts val="1800"/>
              </a:spcAft>
            </a:pPr>
            <a:r>
              <a:rPr lang="ja-JP" altLang="en-US" sz="2000" dirty="0"/>
              <a:t>直近５人までの送信履歴からも選択できます</a:t>
            </a:r>
            <a:endParaRPr lang="en-US" altLang="ja-JP" sz="2000" dirty="0"/>
          </a:p>
          <a:p>
            <a:pPr>
              <a:spcAft>
                <a:spcPts val="1800"/>
              </a:spcAft>
            </a:pPr>
            <a:r>
              <a:rPr lang="ja-JP" altLang="en-US" sz="2400" dirty="0"/>
              <a:t>送付するトークン</a:t>
            </a:r>
            <a:endParaRPr lang="en-US" altLang="ja-JP" sz="2400" dirty="0"/>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送るトークンの種類を選択します</a:t>
            </a:r>
            <a:endParaRPr lang="en-US" altLang="ja-JP" sz="2000" dirty="0">
              <a:solidFill>
                <a:prstClr val="black"/>
              </a:solidFill>
              <a:latin typeface="Consolas" panose="020B0609020204030204" pitchFamily="49" charset="0"/>
              <a:ea typeface="UD Digi Kyokasho NK-R"/>
            </a:endParaRPr>
          </a:p>
          <a:p>
            <a:pPr>
              <a:spcAft>
                <a:spcPts val="1800"/>
              </a:spcAft>
            </a:pPr>
            <a:r>
              <a:rPr lang="ja-JP" altLang="en-US" sz="2400" dirty="0"/>
              <a:t>メッセージ</a:t>
            </a:r>
            <a:endParaRPr lang="en-US" altLang="ja-JP" sz="2400" dirty="0"/>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感謝や賞賛の具体的な内容を記述します</a:t>
            </a:r>
            <a:endParaRPr kumimoji="1" lang="en-US" altLang="ja-JP" sz="2000" b="0" i="0" u="none" strike="noStrike" kern="1200" cap="none" spc="0" normalizeH="0" baseline="0" noProof="0" dirty="0">
              <a:ln>
                <a:noFill/>
              </a:ln>
              <a:solidFill>
                <a:prstClr val="black"/>
              </a:solidFill>
              <a:effectLst/>
              <a:uLnTx/>
              <a:uFillTx/>
              <a:latin typeface="Consolas" panose="020B0609020204030204" pitchFamily="49" charset="0"/>
              <a:ea typeface="UD Digi Kyokasho NK-R"/>
              <a:cs typeface="+mn-cs"/>
            </a:endParaRPr>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lang="ja-JP" altLang="en-US" sz="2000" dirty="0">
                <a:solidFill>
                  <a:prstClr val="black"/>
                </a:solidFill>
                <a:latin typeface="Consolas" panose="020B0609020204030204" pitchFamily="49" charset="0"/>
                <a:ea typeface="UD Digi Kyokasho NK-R"/>
              </a:rPr>
              <a:t>むずかしく考えず、日常の「ありがと」「いいね」から送ってみましょう</a:t>
            </a:r>
            <a:endParaRPr lang="en-US" altLang="ja-JP" sz="2000" dirty="0">
              <a:solidFill>
                <a:prstClr val="black"/>
              </a:solidFill>
              <a:latin typeface="Consolas" panose="020B0609020204030204" pitchFamily="49" charset="0"/>
              <a:ea typeface="UD Digi Kyokasho NK-R"/>
            </a:endParaRPr>
          </a:p>
        </p:txBody>
      </p:sp>
      <p:pic>
        <p:nvPicPr>
          <p:cNvPr id="12" name="図 11">
            <a:extLst>
              <a:ext uri="{FF2B5EF4-FFF2-40B4-BE49-F238E27FC236}">
                <a16:creationId xmlns:a16="http://schemas.microsoft.com/office/drawing/2014/main" id="{599164FB-8310-42FD-A7AA-F3A428228456}"/>
              </a:ext>
            </a:extLst>
          </p:cNvPr>
          <p:cNvPicPr>
            <a:picLocks noChangeAspect="1"/>
          </p:cNvPicPr>
          <p:nvPr/>
        </p:nvPicPr>
        <p:blipFill>
          <a:blip r:embed="rId3"/>
          <a:stretch>
            <a:fillRect/>
          </a:stretch>
        </p:blipFill>
        <p:spPr>
          <a:xfrm>
            <a:off x="6307954" y="247392"/>
            <a:ext cx="5621650" cy="4608000"/>
          </a:xfrm>
          <a:prstGeom prst="rect">
            <a:avLst/>
          </a:prstGeom>
        </p:spPr>
      </p:pic>
      <p:sp>
        <p:nvSpPr>
          <p:cNvPr id="16" name="吹き出し: 角を丸めた四角形 15">
            <a:extLst>
              <a:ext uri="{FF2B5EF4-FFF2-40B4-BE49-F238E27FC236}">
                <a16:creationId xmlns:a16="http://schemas.microsoft.com/office/drawing/2014/main" id="{5EE0E318-3D4F-47A5-BBF7-D3EF048EC23C}"/>
              </a:ext>
            </a:extLst>
          </p:cNvPr>
          <p:cNvSpPr/>
          <p:nvPr/>
        </p:nvSpPr>
        <p:spPr>
          <a:xfrm>
            <a:off x="10109501" y="3990706"/>
            <a:ext cx="1949329" cy="1210108"/>
          </a:xfrm>
          <a:prstGeom prst="wedgeRoundRectCallout">
            <a:avLst>
              <a:gd name="adj1" fmla="val 24076"/>
              <a:gd name="adj2" fmla="val 65154"/>
              <a:gd name="adj3" fmla="val 16667"/>
            </a:avLst>
          </a:prstGeom>
          <a:ln/>
        </p:spPr>
        <p:style>
          <a:lnRef idx="2">
            <a:schemeClr val="accent2"/>
          </a:lnRef>
          <a:fillRef idx="1">
            <a:schemeClr val="lt1"/>
          </a:fillRef>
          <a:effectRef idx="0">
            <a:schemeClr val="accent2"/>
          </a:effectRef>
          <a:fontRef idx="minor">
            <a:schemeClr val="dk1"/>
          </a:fontRef>
        </p:style>
        <p:txBody>
          <a:bodyPr wrap="none" lIns="36000" tIns="36000" rIns="36000" bIns="36000" rtlCol="0" anchor="ctr">
            <a:spAutoFit/>
          </a:bodyPr>
          <a:lstStyle/>
          <a:p>
            <a:pPr algn="l" defTabSz="914400">
              <a:lnSpc>
                <a:spcPct val="120000"/>
              </a:lnSpc>
            </a:pP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送った本人以外にも</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公開されるので</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秘匿情報や個人情報は</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入力しないでね！</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
        <p:nvSpPr>
          <p:cNvPr id="23" name="吹き出し: 角を丸めた四角形 22">
            <a:extLst>
              <a:ext uri="{FF2B5EF4-FFF2-40B4-BE49-F238E27FC236}">
                <a16:creationId xmlns:a16="http://schemas.microsoft.com/office/drawing/2014/main" id="{3769A152-98D2-4F1E-A0CF-1F9B03FBCE25}"/>
              </a:ext>
            </a:extLst>
          </p:cNvPr>
          <p:cNvSpPr/>
          <p:nvPr/>
        </p:nvSpPr>
        <p:spPr>
          <a:xfrm>
            <a:off x="9352272" y="574832"/>
            <a:ext cx="1640246" cy="1210108"/>
          </a:xfrm>
          <a:prstGeom prst="wedgeRoundRectCallout">
            <a:avLst>
              <a:gd name="adj1" fmla="val 58912"/>
              <a:gd name="adj2" fmla="val 21503"/>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Thumbsup </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の</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メイン機能だよ！</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たくさんの感謝や</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賞賛を送りあおう！！</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4225655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CC3604A0-2514-4896-A147-2AEB8DFDEE94}"/>
              </a:ext>
            </a:extLst>
          </p:cNvPr>
          <p:cNvPicPr>
            <a:picLocks noChangeAspect="1"/>
          </p:cNvPicPr>
          <p:nvPr/>
        </p:nvPicPr>
        <p:blipFill>
          <a:blip r:embed="rId3"/>
          <a:stretch>
            <a:fillRect/>
          </a:stretch>
        </p:blipFill>
        <p:spPr>
          <a:xfrm>
            <a:off x="6307342" y="272559"/>
            <a:ext cx="5622262" cy="4740016"/>
          </a:xfrm>
          <a:prstGeom prst="rect">
            <a:avLst/>
          </a:prstGeom>
        </p:spPr>
      </p:pic>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1479572" cy="450251"/>
          </a:xfrm>
        </p:spPr>
        <p:txBody>
          <a:bodyPr/>
          <a:lstStyle/>
          <a:p>
            <a:r>
              <a:rPr lang="en-US" altLang="ja-JP" dirty="0"/>
              <a:t>KUDOS</a:t>
            </a:r>
            <a:endParaRPr kumimoji="1" lang="ja-JP" altLang="en-US" dirty="0"/>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a:spcAft>
                <a:spcPts val="1800"/>
              </a:spcAft>
            </a:pPr>
            <a:r>
              <a:rPr lang="en-US" altLang="ja-JP" sz="2400" dirty="0"/>
              <a:t>KUDOS</a:t>
            </a:r>
            <a:r>
              <a:rPr lang="ja-JP" altLang="en-US" sz="2400" dirty="0"/>
              <a:t> の開催予定や履歴が表示されます</a:t>
            </a:r>
            <a:endParaRPr lang="en-US" altLang="ja-JP" sz="2400" dirty="0"/>
          </a:p>
          <a:p>
            <a:pPr>
              <a:spcAft>
                <a:spcPts val="1800"/>
              </a:spcAft>
            </a:pPr>
            <a:r>
              <a:rPr lang="ja-JP" altLang="en-US" sz="2400" dirty="0"/>
              <a:t>参加予定</a:t>
            </a:r>
            <a:endParaRPr lang="en-US" altLang="ja-JP" sz="2400" dirty="0"/>
          </a:p>
          <a:p>
            <a:pPr marL="536575" lvl="1" indent="-171450">
              <a:spcAft>
                <a:spcPts val="1800"/>
              </a:spcAft>
            </a:pPr>
            <a:r>
              <a:rPr lang="ja-JP" altLang="en-US" sz="2000" dirty="0"/>
              <a:t>主催者や進行役、参加者に含まれている場合</a:t>
            </a:r>
            <a:endParaRPr lang="en-US" altLang="ja-JP" sz="2000" dirty="0"/>
          </a:p>
          <a:p>
            <a:pPr marL="536575" lvl="1" indent="-171450">
              <a:spcAft>
                <a:spcPts val="1800"/>
              </a:spcAft>
            </a:pPr>
            <a:r>
              <a:rPr lang="ja-JP" altLang="en-US" sz="2000" dirty="0"/>
              <a:t>参加者はメッセージをエントリーします</a:t>
            </a:r>
            <a:endParaRPr lang="en-US" altLang="ja-JP" sz="2000" dirty="0"/>
          </a:p>
          <a:p>
            <a:pPr marL="536575" lvl="1" indent="-171450">
              <a:spcAft>
                <a:spcPts val="1800"/>
              </a:spcAft>
            </a:pPr>
            <a:r>
              <a:rPr lang="ja-JP" altLang="en-US" sz="2000" dirty="0"/>
              <a:t>進行役は皆のエントリーが完了するよう支援します</a:t>
            </a:r>
            <a:endParaRPr lang="en-US" altLang="ja-JP" sz="2000" dirty="0"/>
          </a:p>
          <a:p>
            <a:pPr>
              <a:spcAft>
                <a:spcPts val="1800"/>
              </a:spcAft>
            </a:pPr>
            <a:r>
              <a:rPr lang="ja-JP" altLang="en-US" sz="2400" dirty="0"/>
              <a:t>他の開催予定</a:t>
            </a:r>
            <a:endParaRPr lang="en-US" altLang="ja-JP" sz="2400" dirty="0"/>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prstClr val="black"/>
                </a:solidFill>
                <a:effectLst/>
                <a:uLnTx/>
                <a:uFillTx/>
                <a:latin typeface="UD Digi Kyokasho NK-R"/>
                <a:ea typeface="UD Digi Kyokasho NK-R"/>
                <a:cs typeface="+mn-cs"/>
              </a:rPr>
              <a:t>自分が関係者に設定されていない </a:t>
            </a:r>
            <a:r>
              <a:rPr kumimoji="1" lang="en-US" altLang="ja-JP" sz="2000" b="0" i="0" u="none" strike="noStrike" kern="1200" cap="none" spc="0" normalizeH="0" baseline="0" noProof="0" dirty="0">
                <a:ln>
                  <a:noFill/>
                </a:ln>
                <a:solidFill>
                  <a:prstClr val="black"/>
                </a:solidFill>
                <a:effectLst/>
                <a:uLnTx/>
                <a:uFillTx/>
                <a:latin typeface="UD Digi Kyokasho NK-R"/>
                <a:ea typeface="UD Digi Kyokasho NK-R"/>
                <a:cs typeface="+mn-cs"/>
              </a:rPr>
              <a:t>KUDOS</a:t>
            </a:r>
            <a:endParaRPr lang="en-US" altLang="ja-JP" sz="2000" dirty="0">
              <a:solidFill>
                <a:prstClr val="black"/>
              </a:solidFill>
              <a:latin typeface="Consolas" panose="020B0609020204030204" pitchFamily="49" charset="0"/>
              <a:ea typeface="UD Digi Kyokasho NK-R"/>
            </a:endParaRPr>
          </a:p>
          <a:p>
            <a:pPr>
              <a:spcAft>
                <a:spcPts val="1800"/>
              </a:spcAft>
            </a:pPr>
            <a:r>
              <a:rPr lang="ja-JP" altLang="en-US" sz="2400" dirty="0"/>
              <a:t>開催履歴</a:t>
            </a:r>
            <a:endParaRPr lang="en-US" altLang="ja-JP" sz="2400" dirty="0"/>
          </a:p>
          <a:p>
            <a:pPr marL="536575" marR="0" lvl="1" indent="-171450" algn="l" defTabSz="914400" rtl="0" eaLnBrk="1" fontAlgn="auto" latinLnBrk="0" hangingPunct="1">
              <a:lnSpc>
                <a:spcPct val="90000"/>
              </a:lnSpc>
              <a:spcBef>
                <a:spcPts val="500"/>
              </a:spcBef>
              <a:spcAft>
                <a:spcPts val="1800"/>
              </a:spcAft>
              <a:buClrTx/>
              <a:buSzTx/>
              <a:buFont typeface="Arial" panose="020B0604020202020204" pitchFamily="34" charset="0"/>
              <a:buChar char="•"/>
              <a:tabLst/>
              <a:defRPr/>
            </a:pPr>
            <a:r>
              <a:rPr lang="ja-JP" altLang="en-US" sz="2000" dirty="0">
                <a:solidFill>
                  <a:prstClr val="black"/>
                </a:solidFill>
                <a:latin typeface="Consolas" panose="020B0609020204030204" pitchFamily="49" charset="0"/>
                <a:ea typeface="UD Digi Kyokasho NK-R"/>
              </a:rPr>
              <a:t>開催が終了した </a:t>
            </a:r>
            <a:r>
              <a:rPr lang="en-US" altLang="ja-JP" sz="2000" dirty="0">
                <a:solidFill>
                  <a:prstClr val="black"/>
                </a:solidFill>
                <a:latin typeface="Consolas" panose="020B0609020204030204" pitchFamily="49" charset="0"/>
                <a:ea typeface="UD Digi Kyokasho NK-R"/>
              </a:rPr>
              <a:t>KUDOS</a:t>
            </a:r>
          </a:p>
        </p:txBody>
      </p:sp>
      <p:sp>
        <p:nvSpPr>
          <p:cNvPr id="23" name="吹き出し: 角を丸めた四角形 22">
            <a:extLst>
              <a:ext uri="{FF2B5EF4-FFF2-40B4-BE49-F238E27FC236}">
                <a16:creationId xmlns:a16="http://schemas.microsoft.com/office/drawing/2014/main" id="{3769A152-98D2-4F1E-A0CF-1F9B03FBCE25}"/>
              </a:ext>
            </a:extLst>
          </p:cNvPr>
          <p:cNvSpPr/>
          <p:nvPr/>
        </p:nvSpPr>
        <p:spPr>
          <a:xfrm>
            <a:off x="8767848" y="40755"/>
            <a:ext cx="2481451" cy="924073"/>
          </a:xfrm>
          <a:prstGeom prst="wedgeRoundRectCallout">
            <a:avLst>
              <a:gd name="adj1" fmla="val 58912"/>
              <a:gd name="adj2" fmla="val 21503"/>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KUDOS</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は、このボタンから</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誰でも開催できるよ！</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どんどん </a:t>
            </a: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KUDOS</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を開催しよう</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
        <p:nvSpPr>
          <p:cNvPr id="19" name="吹き出し: 角を丸めた四角形 18">
            <a:extLst>
              <a:ext uri="{FF2B5EF4-FFF2-40B4-BE49-F238E27FC236}">
                <a16:creationId xmlns:a16="http://schemas.microsoft.com/office/drawing/2014/main" id="{A0A0BB50-93D7-4BE0-A135-122A65F10FF9}"/>
              </a:ext>
            </a:extLst>
          </p:cNvPr>
          <p:cNvSpPr/>
          <p:nvPr/>
        </p:nvSpPr>
        <p:spPr>
          <a:xfrm>
            <a:off x="8239106" y="4345023"/>
            <a:ext cx="2719559" cy="1210108"/>
          </a:xfrm>
          <a:prstGeom prst="wedgeRoundRectCallout">
            <a:avLst>
              <a:gd name="adj1" fmla="val 58912"/>
              <a:gd name="adj2" fmla="val 21503"/>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自分が関係者でない</a:t>
            </a: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KUDOS</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も</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見ることができるよ</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他の人がどんなメッセージを</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KUDOS</a:t>
            </a: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にエントリーしてるのかな</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237256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CDA76FC-57B6-4B8B-86E8-209C2D13B733}"/>
              </a:ext>
            </a:extLst>
          </p:cNvPr>
          <p:cNvPicPr>
            <a:picLocks noChangeAspect="1"/>
          </p:cNvPicPr>
          <p:nvPr/>
        </p:nvPicPr>
        <p:blipFill>
          <a:blip r:embed="rId3"/>
          <a:stretch>
            <a:fillRect/>
          </a:stretch>
        </p:blipFill>
        <p:spPr>
          <a:xfrm>
            <a:off x="5507460" y="99000"/>
            <a:ext cx="6422144" cy="6660000"/>
          </a:xfrm>
          <a:prstGeom prst="rect">
            <a:avLst/>
          </a:prstGeom>
        </p:spPr>
      </p:pic>
      <p:sp>
        <p:nvSpPr>
          <p:cNvPr id="15" name="正方形/長方形 14">
            <a:extLst>
              <a:ext uri="{FF2B5EF4-FFF2-40B4-BE49-F238E27FC236}">
                <a16:creationId xmlns:a16="http://schemas.microsoft.com/office/drawing/2014/main" id="{7EBDDD83-D02A-484C-9B9F-9C01732E623A}"/>
              </a:ext>
            </a:extLst>
          </p:cNvPr>
          <p:cNvSpPr/>
          <p:nvPr/>
        </p:nvSpPr>
        <p:spPr>
          <a:xfrm>
            <a:off x="5362761" y="342187"/>
            <a:ext cx="344876" cy="55387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180000" tIns="180000" rIns="180000" bIns="0" rtlCol="0" anchor="ctr"/>
          <a:lstStyle/>
          <a:p>
            <a:pPr algn="l" defTabSz="914400">
              <a:lnSpc>
                <a:spcPct val="120000"/>
              </a:lnSpc>
            </a:pPr>
            <a:endParaRPr kumimoji="1" lang="ja-JP" altLang="en-US" sz="120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
        <p:nvSpPr>
          <p:cNvPr id="8" name="正方形/長方形 7">
            <a:extLst>
              <a:ext uri="{FF2B5EF4-FFF2-40B4-BE49-F238E27FC236}">
                <a16:creationId xmlns:a16="http://schemas.microsoft.com/office/drawing/2014/main" id="{6D723C86-E622-4723-A7C6-0FE7E67D0423}"/>
              </a:ext>
            </a:extLst>
          </p:cNvPr>
          <p:cNvSpPr/>
          <p:nvPr/>
        </p:nvSpPr>
        <p:spPr>
          <a:xfrm>
            <a:off x="5391509" y="1656270"/>
            <a:ext cx="344876" cy="55387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180000" tIns="180000" rIns="180000" bIns="0" rtlCol="0" anchor="ctr"/>
          <a:lstStyle/>
          <a:p>
            <a:pPr algn="l" defTabSz="914400">
              <a:lnSpc>
                <a:spcPct val="120000"/>
              </a:lnSpc>
            </a:pPr>
            <a:endParaRPr kumimoji="1" lang="ja-JP" altLang="en-US" sz="120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5326779" cy="443198"/>
          </a:xfrm>
        </p:spPr>
        <p:txBody>
          <a:bodyPr/>
          <a:lstStyle/>
          <a:p>
            <a:r>
              <a:rPr lang="en-US" altLang="ja-JP" dirty="0"/>
              <a:t>KUDOS</a:t>
            </a:r>
            <a:r>
              <a:rPr lang="ja-JP" altLang="en-US" dirty="0"/>
              <a:t> </a:t>
            </a:r>
            <a:r>
              <a:rPr lang="en-US" altLang="ja-JP" dirty="0"/>
              <a:t>– </a:t>
            </a:r>
            <a:r>
              <a:rPr lang="ja-JP" altLang="en-US" dirty="0"/>
              <a:t>エントリー </a:t>
            </a:r>
            <a:r>
              <a:rPr lang="en-US" altLang="ja-JP" dirty="0"/>
              <a:t>(</a:t>
            </a:r>
            <a:r>
              <a:rPr lang="ja-JP" altLang="en-US" dirty="0"/>
              <a:t>参加者</a:t>
            </a:r>
            <a:r>
              <a:rPr lang="en-US" altLang="ja-JP" dirty="0"/>
              <a:t>)</a:t>
            </a:r>
            <a:endParaRPr kumimoji="1" lang="ja-JP" altLang="en-US" dirty="0"/>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a:spcAft>
                <a:spcPts val="1800"/>
              </a:spcAft>
            </a:pPr>
            <a:r>
              <a:rPr lang="ja-JP" altLang="en-US" sz="2400" dirty="0"/>
              <a:t>これまでに送った「感謝や称賛」から</a:t>
            </a:r>
            <a:endParaRPr lang="en-US" altLang="ja-JP" sz="2400" dirty="0"/>
          </a:p>
          <a:p>
            <a:pPr>
              <a:spcAft>
                <a:spcPts val="1800"/>
              </a:spcAft>
            </a:pPr>
            <a:r>
              <a:rPr lang="en-US" altLang="ja-JP" sz="2400" dirty="0"/>
              <a:t>KUDOS</a:t>
            </a:r>
            <a:r>
              <a:rPr lang="ja-JP" altLang="en-US" sz="2400" dirty="0"/>
              <a:t> で披露するメッセージを選択します</a:t>
            </a:r>
            <a:endParaRPr lang="en-US" altLang="ja-JP" sz="2400" dirty="0"/>
          </a:p>
          <a:p>
            <a:pPr>
              <a:spcAft>
                <a:spcPts val="1800"/>
              </a:spcAft>
            </a:pPr>
            <a:r>
              <a:rPr lang="en-US" altLang="ja-JP" sz="2400" dirty="0"/>
              <a:t>= KUDOS</a:t>
            </a:r>
            <a:r>
              <a:rPr lang="ja-JP" altLang="en-US" sz="2400" dirty="0"/>
              <a:t> へエントリーする</a:t>
            </a:r>
            <a:endParaRPr lang="en-US" altLang="ja-JP" sz="2400" dirty="0"/>
          </a:p>
          <a:p>
            <a:pPr>
              <a:spcAft>
                <a:spcPts val="1800"/>
              </a:spcAft>
            </a:pPr>
            <a:endParaRPr lang="en-US" altLang="ja-JP" sz="2400" dirty="0"/>
          </a:p>
          <a:p>
            <a:pPr>
              <a:spcAft>
                <a:spcPts val="1800"/>
              </a:spcAft>
            </a:pPr>
            <a:r>
              <a:rPr lang="ja-JP" altLang="en-US" sz="2400" dirty="0"/>
              <a:t>画面下部の各タイムラインから</a:t>
            </a:r>
            <a:endParaRPr lang="en-US" altLang="ja-JP" sz="2400" dirty="0"/>
          </a:p>
          <a:p>
            <a:pPr>
              <a:spcAft>
                <a:spcPts val="1800"/>
              </a:spcAft>
            </a:pPr>
            <a:r>
              <a:rPr lang="ja-JP" altLang="en-US" sz="2400" dirty="0"/>
              <a:t>エントリーするメッセージを探します</a:t>
            </a:r>
            <a:endParaRPr lang="en-US" altLang="ja-JP" sz="2000" dirty="0">
              <a:solidFill>
                <a:prstClr val="black"/>
              </a:solidFill>
              <a:latin typeface="Consolas" panose="020B0609020204030204" pitchFamily="49" charset="0"/>
              <a:ea typeface="UD Digi Kyokasho NK-R"/>
            </a:endParaRPr>
          </a:p>
          <a:p>
            <a:pPr>
              <a:spcAft>
                <a:spcPts val="1800"/>
              </a:spcAft>
            </a:pPr>
            <a:endParaRPr lang="en-US" altLang="ja-JP" sz="2000" dirty="0">
              <a:solidFill>
                <a:prstClr val="black"/>
              </a:solidFill>
              <a:latin typeface="Consolas" panose="020B0609020204030204" pitchFamily="49" charset="0"/>
              <a:ea typeface="UD Digi Kyokasho NK-R"/>
            </a:endParaRPr>
          </a:p>
          <a:p>
            <a:pPr>
              <a:spcAft>
                <a:spcPts val="1800"/>
              </a:spcAft>
            </a:pPr>
            <a:r>
              <a:rPr lang="ja-JP" altLang="en-US" sz="2000" dirty="0">
                <a:solidFill>
                  <a:prstClr val="black"/>
                </a:solidFill>
                <a:latin typeface="Consolas" panose="020B0609020204030204" pitchFamily="49" charset="0"/>
                <a:ea typeface="UD Digi Kyokasho NK-R"/>
              </a:rPr>
              <a:t>右図のように「エントリー・メッセージ」に</a:t>
            </a:r>
            <a:endParaRPr lang="en-US" altLang="ja-JP" sz="2000" dirty="0">
              <a:solidFill>
                <a:prstClr val="black"/>
              </a:solidFill>
              <a:latin typeface="Consolas" panose="020B0609020204030204" pitchFamily="49" charset="0"/>
              <a:ea typeface="UD Digi Kyokasho NK-R"/>
            </a:endParaRPr>
          </a:p>
          <a:p>
            <a:pPr>
              <a:spcAft>
                <a:spcPts val="1800"/>
              </a:spcAft>
            </a:pPr>
            <a:r>
              <a:rPr lang="ja-JP" altLang="en-US" sz="2000" dirty="0">
                <a:solidFill>
                  <a:prstClr val="black"/>
                </a:solidFill>
                <a:latin typeface="Consolas" panose="020B0609020204030204" pitchFamily="49" charset="0"/>
                <a:ea typeface="UD Digi Kyokasho NK-R"/>
              </a:rPr>
              <a:t>選択したメッセージが緑枠で囲まれて</a:t>
            </a:r>
            <a:endParaRPr lang="en-US" altLang="ja-JP" sz="2000" dirty="0">
              <a:solidFill>
                <a:prstClr val="black"/>
              </a:solidFill>
              <a:latin typeface="Consolas" panose="020B0609020204030204" pitchFamily="49" charset="0"/>
              <a:ea typeface="UD Digi Kyokasho NK-R"/>
            </a:endParaRPr>
          </a:p>
          <a:p>
            <a:pPr>
              <a:spcAft>
                <a:spcPts val="1800"/>
              </a:spcAft>
            </a:pPr>
            <a:r>
              <a:rPr lang="ja-JP" altLang="en-US" sz="2000" dirty="0">
                <a:solidFill>
                  <a:prstClr val="black"/>
                </a:solidFill>
                <a:latin typeface="Consolas" panose="020B0609020204030204" pitchFamily="49" charset="0"/>
                <a:ea typeface="UD Digi Kyokasho NK-R"/>
              </a:rPr>
              <a:t>表示されたらエントリー完了です</a:t>
            </a:r>
            <a:endParaRPr lang="en-US" altLang="ja-JP" sz="2400" dirty="0"/>
          </a:p>
        </p:txBody>
      </p:sp>
      <p:sp>
        <p:nvSpPr>
          <p:cNvPr id="23" name="吹き出し: 角を丸めた四角形 22">
            <a:extLst>
              <a:ext uri="{FF2B5EF4-FFF2-40B4-BE49-F238E27FC236}">
                <a16:creationId xmlns:a16="http://schemas.microsoft.com/office/drawing/2014/main" id="{3769A152-98D2-4F1E-A0CF-1F9B03FBCE25}"/>
              </a:ext>
            </a:extLst>
          </p:cNvPr>
          <p:cNvSpPr/>
          <p:nvPr/>
        </p:nvSpPr>
        <p:spPr>
          <a:xfrm>
            <a:off x="4690435" y="4596094"/>
            <a:ext cx="2837310" cy="1496144"/>
          </a:xfrm>
          <a:prstGeom prst="wedgeRoundRectCallout">
            <a:avLst>
              <a:gd name="adj1" fmla="val 33069"/>
              <a:gd name="adj2" fmla="val 61863"/>
              <a:gd name="adj3" fmla="val 16667"/>
            </a:avLst>
          </a:prstGeom>
          <a:ln/>
        </p:spPr>
        <p:style>
          <a:lnRef idx="2">
            <a:schemeClr val="accent1"/>
          </a:lnRef>
          <a:fillRef idx="1">
            <a:schemeClr val="lt1"/>
          </a:fillRef>
          <a:effectRef idx="0">
            <a:schemeClr val="accent1"/>
          </a:effectRef>
          <a:fontRef idx="minor">
            <a:schemeClr val="dk1"/>
          </a:fontRef>
        </p:style>
        <p:txBody>
          <a:bodyPr wrap="none" lIns="36000" tIns="36000" rIns="36000" bIns="36000" rtlCol="0" anchor="ctr">
            <a:spAutoFit/>
          </a:bodyPr>
          <a:lstStyle/>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自分が送ったメッセージの他に</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受け取ったメッセージや</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他の人同時のメッセージも選べるね</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様々な形でメッセージを選んで</a:t>
            </a:r>
            <a:endParaRPr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a:p>
            <a:pPr algn="l" defTabSz="914400">
              <a:lnSpc>
                <a:spcPct val="120000"/>
              </a:lnSpc>
            </a:pPr>
            <a:r>
              <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KUDOS</a:t>
            </a:r>
            <a:r>
              <a:rPr kumimoji="1" lang="ja-JP" altLang="en-US"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rPr>
              <a:t> で披露しあってみよう！</a:t>
            </a:r>
            <a:endParaRPr kumimoji="1" lang="en-US" altLang="ja-JP" sz="1400" b="1"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Tree>
    <p:extLst>
      <p:ext uri="{BB962C8B-B14F-4D97-AF65-F5344CB8AC3E}">
        <p14:creationId xmlns:p14="http://schemas.microsoft.com/office/powerpoint/2010/main" val="2578614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2AC5D69B-7B32-46FF-83F8-400E8A3C0C9B}"/>
              </a:ext>
            </a:extLst>
          </p:cNvPr>
          <p:cNvPicPr>
            <a:picLocks noChangeAspect="1"/>
          </p:cNvPicPr>
          <p:nvPr/>
        </p:nvPicPr>
        <p:blipFill>
          <a:blip r:embed="rId3"/>
          <a:stretch>
            <a:fillRect/>
          </a:stretch>
        </p:blipFill>
        <p:spPr>
          <a:xfrm>
            <a:off x="5594830" y="187523"/>
            <a:ext cx="6334774" cy="6482955"/>
          </a:xfrm>
          <a:prstGeom prst="rect">
            <a:avLst/>
          </a:prstGeom>
        </p:spPr>
      </p:pic>
      <p:sp>
        <p:nvSpPr>
          <p:cNvPr id="14" name="正方形/長方形 13">
            <a:extLst>
              <a:ext uri="{FF2B5EF4-FFF2-40B4-BE49-F238E27FC236}">
                <a16:creationId xmlns:a16="http://schemas.microsoft.com/office/drawing/2014/main" id="{CABF1682-807B-4198-936B-C69EA96AEB8C}"/>
              </a:ext>
            </a:extLst>
          </p:cNvPr>
          <p:cNvSpPr/>
          <p:nvPr/>
        </p:nvSpPr>
        <p:spPr>
          <a:xfrm>
            <a:off x="5391509" y="5538142"/>
            <a:ext cx="344876" cy="55387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180000" tIns="180000" rIns="180000" bIns="0" rtlCol="0" anchor="ctr"/>
          <a:lstStyle/>
          <a:p>
            <a:pPr algn="l" defTabSz="914400">
              <a:lnSpc>
                <a:spcPct val="120000"/>
              </a:lnSpc>
            </a:pPr>
            <a:endParaRPr kumimoji="1" lang="ja-JP" altLang="en-US" sz="120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
        <p:nvSpPr>
          <p:cNvPr id="15" name="正方形/長方形 14">
            <a:extLst>
              <a:ext uri="{FF2B5EF4-FFF2-40B4-BE49-F238E27FC236}">
                <a16:creationId xmlns:a16="http://schemas.microsoft.com/office/drawing/2014/main" id="{7EBDDD83-D02A-484C-9B9F-9C01732E623A}"/>
              </a:ext>
            </a:extLst>
          </p:cNvPr>
          <p:cNvSpPr/>
          <p:nvPr/>
        </p:nvSpPr>
        <p:spPr>
          <a:xfrm>
            <a:off x="5362761" y="379561"/>
            <a:ext cx="960323" cy="516501"/>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180000" tIns="180000" rIns="180000" bIns="0" rtlCol="0" anchor="ctr"/>
          <a:lstStyle/>
          <a:p>
            <a:pPr algn="l" defTabSz="914400">
              <a:lnSpc>
                <a:spcPct val="120000"/>
              </a:lnSpc>
            </a:pPr>
            <a:endParaRPr kumimoji="1" lang="ja-JP" altLang="en-US" sz="120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endParaRPr>
          </a:p>
        </p:txBody>
      </p:sp>
      <p:sp>
        <p:nvSpPr>
          <p:cNvPr id="2" name="タイトル 1">
            <a:extLst>
              <a:ext uri="{FF2B5EF4-FFF2-40B4-BE49-F238E27FC236}">
                <a16:creationId xmlns:a16="http://schemas.microsoft.com/office/drawing/2014/main" id="{5472F8E1-822B-4E4E-8897-A029294E1B5D}"/>
              </a:ext>
            </a:extLst>
          </p:cNvPr>
          <p:cNvSpPr>
            <a:spLocks noGrp="1"/>
          </p:cNvSpPr>
          <p:nvPr>
            <p:ph type="title"/>
          </p:nvPr>
        </p:nvSpPr>
        <p:spPr>
          <a:xfrm>
            <a:off x="409606" y="403534"/>
            <a:ext cx="5913478" cy="443198"/>
          </a:xfrm>
        </p:spPr>
        <p:txBody>
          <a:bodyPr/>
          <a:lstStyle/>
          <a:p>
            <a:r>
              <a:rPr lang="en-US" altLang="ja-JP" dirty="0"/>
              <a:t>KUDOS</a:t>
            </a:r>
            <a:r>
              <a:rPr lang="ja-JP" altLang="en-US" dirty="0"/>
              <a:t> </a:t>
            </a:r>
            <a:r>
              <a:rPr lang="en-US" altLang="ja-JP" dirty="0"/>
              <a:t>– </a:t>
            </a:r>
            <a:r>
              <a:rPr lang="ja-JP" altLang="en-US" dirty="0"/>
              <a:t>開催 </a:t>
            </a:r>
            <a:r>
              <a:rPr lang="en-US" altLang="ja-JP" dirty="0"/>
              <a:t>(</a:t>
            </a:r>
            <a:r>
              <a:rPr lang="ja-JP" altLang="en-US" dirty="0"/>
              <a:t>進行役・参加者</a:t>
            </a:r>
            <a:r>
              <a:rPr lang="en-US" altLang="ja-JP" dirty="0"/>
              <a:t>)</a:t>
            </a:r>
            <a:endParaRPr kumimoji="1" lang="ja-JP" altLang="en-US" dirty="0"/>
          </a:p>
        </p:txBody>
      </p:sp>
      <p:sp>
        <p:nvSpPr>
          <p:cNvPr id="3" name="テキスト プレースホルダー 2">
            <a:extLst>
              <a:ext uri="{FF2B5EF4-FFF2-40B4-BE49-F238E27FC236}">
                <a16:creationId xmlns:a16="http://schemas.microsoft.com/office/drawing/2014/main" id="{37357F77-39F7-42C2-AB21-5511FE58030B}"/>
              </a:ext>
            </a:extLst>
          </p:cNvPr>
          <p:cNvSpPr>
            <a:spLocks noGrp="1"/>
          </p:cNvSpPr>
          <p:nvPr>
            <p:ph type="body" sz="quarter" idx="10"/>
          </p:nvPr>
        </p:nvSpPr>
        <p:spPr>
          <a:xfrm>
            <a:off x="409603" y="1223287"/>
            <a:ext cx="11520000" cy="5040000"/>
          </a:xfrm>
        </p:spPr>
        <p:txBody>
          <a:bodyPr>
            <a:noAutofit/>
          </a:bodyPr>
          <a:lstStyle/>
          <a:p>
            <a:pPr>
              <a:spcAft>
                <a:spcPts val="1800"/>
              </a:spcAft>
            </a:pPr>
            <a:r>
              <a:rPr lang="ja-JP" altLang="en-US" sz="2400" dirty="0"/>
              <a:t>設定日時に </a:t>
            </a:r>
            <a:r>
              <a:rPr lang="en-US" altLang="ja-JP" sz="2400" dirty="0"/>
              <a:t>KUDOS</a:t>
            </a:r>
            <a:r>
              <a:rPr lang="ja-JP" altLang="en-US" sz="2400" dirty="0"/>
              <a:t> の会を開催します</a:t>
            </a:r>
            <a:endParaRPr lang="en-US" altLang="ja-JP" sz="2400" dirty="0"/>
          </a:p>
          <a:p>
            <a:pPr>
              <a:spcAft>
                <a:spcPts val="1800"/>
              </a:spcAft>
            </a:pPr>
            <a:r>
              <a:rPr lang="ja-JP" altLang="en-US" sz="2400" dirty="0"/>
              <a:t>進行役のスタイルに合った形で進めます</a:t>
            </a:r>
            <a:endParaRPr lang="en-US" altLang="ja-JP" sz="2400" dirty="0"/>
          </a:p>
          <a:p>
            <a:pPr>
              <a:spcAft>
                <a:spcPts val="1800"/>
              </a:spcAft>
            </a:pPr>
            <a:endParaRPr lang="en-US" altLang="ja-JP" sz="2400" dirty="0"/>
          </a:p>
          <a:p>
            <a:pPr>
              <a:spcAft>
                <a:spcPts val="1800"/>
              </a:spcAft>
            </a:pPr>
            <a:r>
              <a:rPr lang="ja-JP" altLang="en-US" sz="2400" dirty="0"/>
              <a:t>オーソドックスな開催形式としては</a:t>
            </a:r>
            <a:endParaRPr lang="en-US" altLang="ja-JP" sz="2400" dirty="0"/>
          </a:p>
          <a:p>
            <a:pPr>
              <a:spcAft>
                <a:spcPts val="1800"/>
              </a:spcAft>
            </a:pPr>
            <a:r>
              <a:rPr lang="ja-JP" altLang="en-US" sz="2400" dirty="0"/>
              <a:t>メンバーに順番にエントリーの</a:t>
            </a:r>
            <a:endParaRPr lang="en-US" altLang="ja-JP" sz="2400" dirty="0"/>
          </a:p>
          <a:p>
            <a:pPr>
              <a:spcAft>
                <a:spcPts val="1800"/>
              </a:spcAft>
            </a:pPr>
            <a:r>
              <a:rPr lang="ja-JP" altLang="en-US" sz="2400" dirty="0"/>
              <a:t>エピソードを披露してもらいます</a:t>
            </a:r>
            <a:endParaRPr lang="en-US" altLang="ja-JP" sz="2400" dirty="0"/>
          </a:p>
          <a:p>
            <a:pPr>
              <a:spcAft>
                <a:spcPts val="1800"/>
              </a:spcAft>
            </a:pPr>
            <a:r>
              <a:rPr lang="ja-JP" altLang="en-US" sz="2400" dirty="0"/>
              <a:t>関連する参加者にレスをもらいます</a:t>
            </a:r>
            <a:endParaRPr lang="en-US" altLang="ja-JP" sz="2400" dirty="0"/>
          </a:p>
          <a:p>
            <a:pPr>
              <a:spcAft>
                <a:spcPts val="1800"/>
              </a:spcAft>
            </a:pPr>
            <a:r>
              <a:rPr lang="ja-JP" altLang="en-US" sz="2400" dirty="0"/>
              <a:t>各参加者にも会話に参加してもらいます</a:t>
            </a:r>
            <a:endParaRPr lang="en-US" altLang="ja-JP" sz="2400" dirty="0"/>
          </a:p>
          <a:p>
            <a:pPr>
              <a:spcAft>
                <a:spcPts val="1800"/>
              </a:spcAft>
            </a:pPr>
            <a:r>
              <a:rPr lang="ja-JP" altLang="en-US" sz="2400" dirty="0"/>
              <a:t>全員の発表が終わったら「終了」ボタンを押します</a:t>
            </a:r>
            <a:endParaRPr lang="en-US" altLang="ja-JP" sz="2400" dirty="0"/>
          </a:p>
        </p:txBody>
      </p:sp>
    </p:spTree>
    <p:extLst>
      <p:ext uri="{BB962C8B-B14F-4D97-AF65-F5344CB8AC3E}">
        <p14:creationId xmlns:p14="http://schemas.microsoft.com/office/powerpoint/2010/main" val="4060752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Sony Data Ocean">
  <a:themeElements>
    <a:clrScheme name="SONY">
      <a:dk1>
        <a:sysClr val="windowText" lastClr="000000"/>
      </a:dk1>
      <a:lt1>
        <a:sysClr val="window" lastClr="FFFFFF"/>
      </a:lt1>
      <a:dk2>
        <a:srgbClr val="7C388C"/>
      </a:dk2>
      <a:lt2>
        <a:srgbClr val="D42F7E"/>
      </a:lt2>
      <a:accent1>
        <a:srgbClr val="1952A6"/>
      </a:accent1>
      <a:accent2>
        <a:srgbClr val="54A9CC"/>
      </a:accent2>
      <a:accent3>
        <a:srgbClr val="318C3A"/>
      </a:accent3>
      <a:accent4>
        <a:srgbClr val="F2CE00"/>
      </a:accent4>
      <a:accent5>
        <a:srgbClr val="E6820B"/>
      </a:accent5>
      <a:accent6>
        <a:srgbClr val="CF1111"/>
      </a:accent6>
      <a:hlink>
        <a:srgbClr val="5887F5"/>
      </a:hlink>
      <a:folHlink>
        <a:srgbClr val="683ABD"/>
      </a:folHlink>
    </a:clrScheme>
    <a:fontScheme name="BIZ UDPゴシック">
      <a:majorFont>
        <a:latin typeface="BIZ UDPゴシック"/>
        <a:ea typeface="BIZ UDPゴシック"/>
        <a:cs typeface=""/>
      </a:majorFont>
      <a:minorFont>
        <a:latin typeface="BIZ UDPゴシック"/>
        <a:ea typeface="BIZ UDP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lIns="0" tIns="0" rIns="0" bIns="0">
        <a:spAutoFit/>
      </a:bodyPr>
      <a:lstStyle>
        <a:defPPr algn="l">
          <a:lnSpc>
            <a:spcPct val="120000"/>
          </a:lnSpc>
          <a:defRPr sz="1400" dirty="0">
            <a:latin typeface="BIZ UDPゴシック" panose="020B0400000000000000" pitchFamily="50" charset="-128"/>
            <a:ea typeface="BIZ UDPゴシック" panose="020B0400000000000000" pitchFamily="50" charset="-128"/>
          </a:defRPr>
        </a:defPPr>
      </a:lstStyle>
    </a:spDef>
  </a:objectDefaults>
  <a:extraClrSchemeLst/>
</a:theme>
</file>

<file path=ppt/theme/theme2.xml><?xml version="1.0" encoding="utf-8"?>
<a:theme xmlns:a="http://schemas.openxmlformats.org/drawingml/2006/main" name="Design Thinking">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UD Digi Kyokasho NK-R">
      <a:majorFont>
        <a:latin typeface="UD Digi Kyokasho NK-R"/>
        <a:ea typeface="UD Digi Kyokasho NK-R"/>
        <a:cs typeface=""/>
      </a:majorFont>
      <a:minorFont>
        <a:latin typeface="UD Digi Kyokasho NK-R"/>
        <a:ea typeface="UD Digi Kyokasho NK-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solidFill>
            <a:schemeClr val="bg1">
              <a:lumMod val="75000"/>
            </a:schemeClr>
          </a:solidFill>
        </a:ln>
        <a:effectLst>
          <a:outerShdw blurRad="127000" dist="127000" dir="5400000" algn="t" rotWithShape="0">
            <a:prstClr val="black">
              <a:alpha val="10000"/>
            </a:prstClr>
          </a:outerShdw>
        </a:effectLst>
      </a:spPr>
      <a:bodyPr wrap="square" lIns="180000" tIns="180000" rIns="180000" bIns="0" rtlCol="0" anchor="ctr"/>
      <a:lstStyle>
        <a:defPPr algn="l" defTabSz="914400">
          <a:lnSpc>
            <a:spcPct val="120000"/>
          </a:lnSpc>
          <a:defRPr sz="1200" dirty="0">
            <a:solidFill>
              <a:prstClr val="black">
                <a:lumMod val="75000"/>
                <a:lumOff val="25000"/>
              </a:prstClr>
            </a:solidFill>
            <a:latin typeface="UD デジタル 教科書体 NK-R" panose="02020400000000000000" pitchFamily="18" charset="-128"/>
            <a:ea typeface="UD デジタル 教科書体 NK-R" panose="02020400000000000000" pitchFamily="18" charset="-128"/>
          </a:defRPr>
        </a:defPPr>
      </a:lstStyle>
      <a:style>
        <a:lnRef idx="2">
          <a:schemeClr val="accent1">
            <a:shade val="50000"/>
          </a:schemeClr>
        </a:lnRef>
        <a:fillRef idx="1">
          <a:schemeClr val="accent1"/>
        </a:fillRef>
        <a:effectRef idx="0">
          <a:schemeClr val="accent1"/>
        </a:effectRef>
        <a:fontRef idx="minor">
          <a:schemeClr val="lt1"/>
        </a:fontRef>
      </a:style>
    </a:spDef>
    <a:txDef>
      <a:spPr bwMode="gray"/>
      <a:bodyPr vert="horz" wrap="none" lIns="0" tIns="0" rIns="0" bIns="0"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1148</Words>
  <Application>Microsoft Office PowerPoint</Application>
  <PresentationFormat>ワイド画面</PresentationFormat>
  <Paragraphs>181</Paragraphs>
  <Slides>13</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13</vt:i4>
      </vt:variant>
    </vt:vector>
  </HeadingPairs>
  <TitlesOfParts>
    <vt:vector size="21" baseType="lpstr">
      <vt:lpstr>BIZ UDPゴシック</vt:lpstr>
      <vt:lpstr>UD デジタル 教科書体 NK-R</vt:lpstr>
      <vt:lpstr>UD デジタル 教科書体 NK-R</vt:lpstr>
      <vt:lpstr>游ゴシック</vt:lpstr>
      <vt:lpstr>Arial</vt:lpstr>
      <vt:lpstr>Consolas</vt:lpstr>
      <vt:lpstr>Sony Data Ocean</vt:lpstr>
      <vt:lpstr>Design Thinking</vt:lpstr>
      <vt:lpstr>PowerPoint プレゼンテーション</vt:lpstr>
      <vt:lpstr>Table of Contents</vt:lpstr>
      <vt:lpstr>サインイン ～ サインアップ</vt:lpstr>
      <vt:lpstr>アプリ・メニュー</vt:lpstr>
      <vt:lpstr>ホーム (メイン・タイムライン)</vt:lpstr>
      <vt:lpstr>感謝や賞賛を送る</vt:lpstr>
      <vt:lpstr>KUDOS</vt:lpstr>
      <vt:lpstr>KUDOS – エントリー (参加者)</vt:lpstr>
      <vt:lpstr>KUDOS – 開催 (進行役・参加者)</vt:lpstr>
      <vt:lpstr>KUDOS – 開催の機能</vt:lpstr>
      <vt:lpstr>KUDOS – 開催の設定</vt:lpstr>
      <vt:lpstr>設定</vt:lpstr>
      <vt:lpstr>アプリ版のインストール</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2023-11-22T06:19:28Z</dcterms:created>
  <dcterms:modified xsi:type="dcterms:W3CDTF">2023-11-22T06:19:43Z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f8e20e6-048a-4bad-a26b-318dd1cd4d47_Enabled">
    <vt:lpwstr>true</vt:lpwstr>
  </property>
  <property fmtid="{D5CDD505-2E9C-101B-9397-08002B2CF9AE}" pid="3" name="MSIP_Label_1f8e20e6-048a-4bad-a26b-318dd1cd4d47_SetDate">
    <vt:lpwstr>2023-11-22T06:19:43Z</vt:lpwstr>
  </property>
  <property fmtid="{D5CDD505-2E9C-101B-9397-08002B2CF9AE}" pid="4" name="MSIP_Label_1f8e20e6-048a-4bad-a26b-318dd1cd4d47_Method">
    <vt:lpwstr>Privileged</vt:lpwstr>
  </property>
  <property fmtid="{D5CDD505-2E9C-101B-9397-08002B2CF9AE}" pid="5" name="MSIP_Label_1f8e20e6-048a-4bad-a26b-318dd1cd4d47_Name">
    <vt:lpwstr>1f8e20e6-048a-4bad-a26b-318dd1cd4d47</vt:lpwstr>
  </property>
  <property fmtid="{D5CDD505-2E9C-101B-9397-08002B2CF9AE}" pid="6" name="MSIP_Label_1f8e20e6-048a-4bad-a26b-318dd1cd4d47_SiteId">
    <vt:lpwstr>66c65d8a-9158-4521-a2d8-664963db48e4</vt:lpwstr>
  </property>
  <property fmtid="{D5CDD505-2E9C-101B-9397-08002B2CF9AE}" pid="7" name="MSIP_Label_1f8e20e6-048a-4bad-a26b-318dd1cd4d47_ActionId">
    <vt:lpwstr>2206833f-1111-4c23-9074-b4838d39f43f</vt:lpwstr>
  </property>
  <property fmtid="{D5CDD505-2E9C-101B-9397-08002B2CF9AE}" pid="8" name="MSIP_Label_1f8e20e6-048a-4bad-a26b-318dd1cd4d47_ContentBits">
    <vt:lpwstr>0</vt:lpwstr>
  </property>
</Properties>
</file>